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0"/>
  </p:notesMasterIdLst>
  <p:sldIdLst>
    <p:sldId id="293" r:id="rId2"/>
    <p:sldId id="263" r:id="rId3"/>
    <p:sldId id="294" r:id="rId4"/>
    <p:sldId id="262" r:id="rId5"/>
    <p:sldId id="295" r:id="rId6"/>
    <p:sldId id="298" r:id="rId7"/>
    <p:sldId id="299" r:id="rId8"/>
    <p:sldId id="300" r:id="rId9"/>
    <p:sldId id="303" r:id="rId10"/>
    <p:sldId id="304" r:id="rId11"/>
    <p:sldId id="305" r:id="rId12"/>
    <p:sldId id="306" r:id="rId13"/>
    <p:sldId id="307" r:id="rId14"/>
    <p:sldId id="302" r:id="rId15"/>
    <p:sldId id="296" r:id="rId16"/>
    <p:sldId id="297" r:id="rId17"/>
    <p:sldId id="309" r:id="rId18"/>
    <p:sldId id="323" r:id="rId19"/>
    <p:sldId id="310" r:id="rId20"/>
    <p:sldId id="324" r:id="rId21"/>
    <p:sldId id="308" r:id="rId22"/>
    <p:sldId id="325" r:id="rId23"/>
    <p:sldId id="311" r:id="rId24"/>
    <p:sldId id="326" r:id="rId25"/>
    <p:sldId id="312" r:id="rId26"/>
    <p:sldId id="329" r:id="rId27"/>
    <p:sldId id="313" r:id="rId28"/>
    <p:sldId id="327" r:id="rId29"/>
    <p:sldId id="314" r:id="rId30"/>
    <p:sldId id="328" r:id="rId31"/>
    <p:sldId id="315" r:id="rId32"/>
    <p:sldId id="301" r:id="rId33"/>
    <p:sldId id="316" r:id="rId34"/>
    <p:sldId id="331" r:id="rId35"/>
    <p:sldId id="317" r:id="rId36"/>
    <p:sldId id="332" r:id="rId37"/>
    <p:sldId id="318" r:id="rId38"/>
    <p:sldId id="333" r:id="rId39"/>
    <p:sldId id="319" r:id="rId40"/>
    <p:sldId id="334" r:id="rId41"/>
    <p:sldId id="320" r:id="rId42"/>
    <p:sldId id="335" r:id="rId43"/>
    <p:sldId id="321" r:id="rId44"/>
    <p:sldId id="336" r:id="rId45"/>
    <p:sldId id="322" r:id="rId46"/>
    <p:sldId id="330" r:id="rId47"/>
    <p:sldId id="337" r:id="rId48"/>
    <p:sldId id="274" r:id="rId49"/>
  </p:sldIdLst>
  <p:sldSz cx="9144000" cy="5143500" type="screen16x9"/>
  <p:notesSz cx="6858000" cy="9144000"/>
  <p:embeddedFontLst>
    <p:embeddedFont>
      <p:font typeface="SimSun" panose="02010600030101010101" pitchFamily="2" charset="-122"/>
      <p:regular r:id="rId51"/>
    </p:embeddedFont>
    <p:embeddedFont>
      <p:font typeface="Nunito Sans" panose="020B0604020202020204" charset="0"/>
      <p:regular r:id="rId52"/>
      <p:bold r:id="rId53"/>
      <p:italic r:id="rId54"/>
      <p:boldItalic r:id="rId55"/>
    </p:embeddedFont>
    <p:embeddedFont>
      <p:font typeface="Assistant Light" panose="00000400000000000000" charset="-79"/>
      <p:regular r:id="rId56"/>
      <p:bold r:id="rId57"/>
    </p:embeddedFont>
    <p:embeddedFont>
      <p:font typeface="Nunito Sans ExtraBold" panose="020B0604020202020204" charset="0"/>
      <p:bold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0">
          <p15:clr>
            <a:srgbClr val="9AA0A6"/>
          </p15:clr>
        </p15:guide>
        <p15:guide id="2" pos="4215">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4660"/>
  </p:normalViewPr>
  <p:slideViewPr>
    <p:cSldViewPr snapToGrid="0">
      <p:cViewPr varScale="1">
        <p:scale>
          <a:sx n="107" d="100"/>
          <a:sy n="107" d="100"/>
        </p:scale>
        <p:origin x="1541" y="72"/>
      </p:cViewPr>
      <p:guideLst>
        <p:guide pos="5760"/>
        <p:guide pos="4215"/>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ef6e01a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ef6e01a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70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697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85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5169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09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731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621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4134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9044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130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33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4968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ef6e01a5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ef6e01a5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737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3848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subtitle">
  <p:cSld name="CUSTOM_12">
    <p:spTree>
      <p:nvGrpSpPr>
        <p:cNvPr id="1" name="Shape 42"/>
        <p:cNvGrpSpPr/>
        <p:nvPr/>
      </p:nvGrpSpPr>
      <p:grpSpPr>
        <a:xfrm>
          <a:off x="0" y="0"/>
          <a:ext cx="0" cy="0"/>
          <a:chOff x="0" y="0"/>
          <a:chExt cx="0" cy="0"/>
        </a:xfrm>
      </p:grpSpPr>
      <p:sp>
        <p:nvSpPr>
          <p:cNvPr id="43" name="Google Shape;43;p5"/>
          <p:cNvSpPr/>
          <p:nvPr/>
        </p:nvSpPr>
        <p:spPr>
          <a:xfrm flipH="1">
            <a:off x="-447675" y="-4212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4" name="Google Shape;44;p5"/>
          <p:cNvSpPr txBox="1">
            <a:spLocks noGrp="1"/>
          </p:cNvSpPr>
          <p:nvPr>
            <p:ph type="ctrTitle"/>
          </p:nvPr>
        </p:nvSpPr>
        <p:spPr>
          <a:xfrm>
            <a:off x="630625" y="1659512"/>
            <a:ext cx="38673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300"/>
              <a:buNone/>
              <a:defRPr sz="1300">
                <a:solidFill>
                  <a:schemeClr val="lt1"/>
                </a:solidFill>
              </a:defRPr>
            </a:lvl1pPr>
            <a:lvl2pPr lvl="1" rtl="0">
              <a:spcBef>
                <a:spcPts val="0"/>
              </a:spcBef>
              <a:spcAft>
                <a:spcPts val="0"/>
              </a:spcAft>
              <a:buClr>
                <a:schemeClr val="lt1"/>
              </a:buClr>
              <a:buSzPts val="1300"/>
              <a:buNone/>
              <a:defRPr sz="1300">
                <a:solidFill>
                  <a:schemeClr val="lt1"/>
                </a:solidFill>
              </a:defRPr>
            </a:lvl2pPr>
            <a:lvl3pPr lvl="2" rtl="0">
              <a:spcBef>
                <a:spcPts val="0"/>
              </a:spcBef>
              <a:spcAft>
                <a:spcPts val="0"/>
              </a:spcAft>
              <a:buClr>
                <a:schemeClr val="lt1"/>
              </a:buClr>
              <a:buSzPts val="1300"/>
              <a:buNone/>
              <a:defRPr sz="1300">
                <a:solidFill>
                  <a:schemeClr val="lt1"/>
                </a:solidFill>
              </a:defRPr>
            </a:lvl3pPr>
            <a:lvl4pPr lvl="3" rtl="0">
              <a:spcBef>
                <a:spcPts val="0"/>
              </a:spcBef>
              <a:spcAft>
                <a:spcPts val="0"/>
              </a:spcAft>
              <a:buClr>
                <a:schemeClr val="lt1"/>
              </a:buClr>
              <a:buSzPts val="1300"/>
              <a:buNone/>
              <a:defRPr sz="1300">
                <a:solidFill>
                  <a:schemeClr val="lt1"/>
                </a:solidFill>
              </a:defRPr>
            </a:lvl4pPr>
            <a:lvl5pPr lvl="4" rtl="0">
              <a:spcBef>
                <a:spcPts val="0"/>
              </a:spcBef>
              <a:spcAft>
                <a:spcPts val="0"/>
              </a:spcAft>
              <a:buClr>
                <a:schemeClr val="lt1"/>
              </a:buClr>
              <a:buSzPts val="1300"/>
              <a:buNone/>
              <a:defRPr sz="1300">
                <a:solidFill>
                  <a:schemeClr val="lt1"/>
                </a:solidFill>
              </a:defRPr>
            </a:lvl5pPr>
            <a:lvl6pPr lvl="5" rtl="0">
              <a:spcBef>
                <a:spcPts val="0"/>
              </a:spcBef>
              <a:spcAft>
                <a:spcPts val="0"/>
              </a:spcAft>
              <a:buClr>
                <a:schemeClr val="lt1"/>
              </a:buClr>
              <a:buSzPts val="1300"/>
              <a:buNone/>
              <a:defRPr sz="1300">
                <a:solidFill>
                  <a:schemeClr val="lt1"/>
                </a:solidFill>
              </a:defRPr>
            </a:lvl6pPr>
            <a:lvl7pPr lvl="6" rtl="0">
              <a:spcBef>
                <a:spcPts val="0"/>
              </a:spcBef>
              <a:spcAft>
                <a:spcPts val="0"/>
              </a:spcAft>
              <a:buClr>
                <a:schemeClr val="lt1"/>
              </a:buClr>
              <a:buSzPts val="1300"/>
              <a:buNone/>
              <a:defRPr sz="1300">
                <a:solidFill>
                  <a:schemeClr val="lt1"/>
                </a:solidFill>
              </a:defRPr>
            </a:lvl7pPr>
            <a:lvl8pPr lvl="7" rtl="0">
              <a:spcBef>
                <a:spcPts val="0"/>
              </a:spcBef>
              <a:spcAft>
                <a:spcPts val="0"/>
              </a:spcAft>
              <a:buClr>
                <a:schemeClr val="lt1"/>
              </a:buClr>
              <a:buSzPts val="1300"/>
              <a:buNone/>
              <a:defRPr sz="1300">
                <a:solidFill>
                  <a:schemeClr val="lt1"/>
                </a:solidFill>
              </a:defRPr>
            </a:lvl8pPr>
            <a:lvl9pPr lvl="8" rtl="0">
              <a:spcBef>
                <a:spcPts val="0"/>
              </a:spcBef>
              <a:spcAft>
                <a:spcPts val="0"/>
              </a:spcAft>
              <a:buClr>
                <a:schemeClr val="lt1"/>
              </a:buClr>
              <a:buSzPts val="1300"/>
              <a:buNone/>
              <a:defRPr sz="1300">
                <a:solidFill>
                  <a:schemeClr val="lt1"/>
                </a:solidFill>
              </a:defRPr>
            </a:lvl9pPr>
          </a:lstStyle>
          <a:p>
            <a:endParaRPr/>
          </a:p>
        </p:txBody>
      </p:sp>
      <p:sp>
        <p:nvSpPr>
          <p:cNvPr id="45" name="Google Shape;45;p5"/>
          <p:cNvSpPr txBox="1">
            <a:spLocks noGrp="1"/>
          </p:cNvSpPr>
          <p:nvPr>
            <p:ph type="subTitle" idx="1"/>
          </p:nvPr>
        </p:nvSpPr>
        <p:spPr>
          <a:xfrm>
            <a:off x="630625" y="2513488"/>
            <a:ext cx="33405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100"/>
              <a:buNone/>
              <a:defRPr sz="1100">
                <a:solidFill>
                  <a:schemeClr val="lt1"/>
                </a:solidFill>
              </a:defRPr>
            </a:lvl2pPr>
            <a:lvl3pPr lvl="2" rtl="0">
              <a:lnSpc>
                <a:spcPct val="100000"/>
              </a:lnSpc>
              <a:spcBef>
                <a:spcPts val="0"/>
              </a:spcBef>
              <a:spcAft>
                <a:spcPts val="0"/>
              </a:spcAft>
              <a:buClr>
                <a:schemeClr val="lt1"/>
              </a:buClr>
              <a:buSzPts val="1100"/>
              <a:buNone/>
              <a:defRPr sz="1100">
                <a:solidFill>
                  <a:schemeClr val="lt1"/>
                </a:solidFill>
              </a:defRPr>
            </a:lvl3pPr>
            <a:lvl4pPr lvl="3" rtl="0">
              <a:lnSpc>
                <a:spcPct val="100000"/>
              </a:lnSpc>
              <a:spcBef>
                <a:spcPts val="0"/>
              </a:spcBef>
              <a:spcAft>
                <a:spcPts val="0"/>
              </a:spcAft>
              <a:buClr>
                <a:schemeClr val="lt1"/>
              </a:buClr>
              <a:buSzPts val="1100"/>
              <a:buNone/>
              <a:defRPr sz="1100">
                <a:solidFill>
                  <a:schemeClr val="lt1"/>
                </a:solidFill>
              </a:defRPr>
            </a:lvl4pPr>
            <a:lvl5pPr lvl="4" rtl="0">
              <a:lnSpc>
                <a:spcPct val="100000"/>
              </a:lnSpc>
              <a:spcBef>
                <a:spcPts val="0"/>
              </a:spcBef>
              <a:spcAft>
                <a:spcPts val="0"/>
              </a:spcAft>
              <a:buClr>
                <a:schemeClr val="lt1"/>
              </a:buClr>
              <a:buSzPts val="1100"/>
              <a:buNone/>
              <a:defRPr sz="1100">
                <a:solidFill>
                  <a:schemeClr val="lt1"/>
                </a:solidFill>
              </a:defRPr>
            </a:lvl5pPr>
            <a:lvl6pPr lvl="5" rtl="0">
              <a:lnSpc>
                <a:spcPct val="100000"/>
              </a:lnSpc>
              <a:spcBef>
                <a:spcPts val="0"/>
              </a:spcBef>
              <a:spcAft>
                <a:spcPts val="0"/>
              </a:spcAft>
              <a:buClr>
                <a:schemeClr val="lt1"/>
              </a:buClr>
              <a:buSzPts val="1100"/>
              <a:buNone/>
              <a:defRPr sz="1100">
                <a:solidFill>
                  <a:schemeClr val="lt1"/>
                </a:solidFill>
              </a:defRPr>
            </a:lvl6pPr>
            <a:lvl7pPr lvl="6" rtl="0">
              <a:lnSpc>
                <a:spcPct val="100000"/>
              </a:lnSpc>
              <a:spcBef>
                <a:spcPts val="0"/>
              </a:spcBef>
              <a:spcAft>
                <a:spcPts val="0"/>
              </a:spcAft>
              <a:buClr>
                <a:schemeClr val="lt1"/>
              </a:buClr>
              <a:buSzPts val="1100"/>
              <a:buNone/>
              <a:defRPr sz="1100">
                <a:solidFill>
                  <a:schemeClr val="lt1"/>
                </a:solidFill>
              </a:defRPr>
            </a:lvl7pPr>
            <a:lvl8pPr lvl="7" rtl="0">
              <a:lnSpc>
                <a:spcPct val="100000"/>
              </a:lnSpc>
              <a:spcBef>
                <a:spcPts val="0"/>
              </a:spcBef>
              <a:spcAft>
                <a:spcPts val="0"/>
              </a:spcAft>
              <a:buClr>
                <a:schemeClr val="lt1"/>
              </a:buClr>
              <a:buSzPts val="1100"/>
              <a:buNone/>
              <a:defRPr sz="1100">
                <a:solidFill>
                  <a:schemeClr val="lt1"/>
                </a:solidFill>
              </a:defRPr>
            </a:lvl8pPr>
            <a:lvl9pPr lvl="8" rtl="0">
              <a:lnSpc>
                <a:spcPct val="100000"/>
              </a:lnSpc>
              <a:spcBef>
                <a:spcPts val="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ubtitle 2">
  <p:cSld name="CUSTOM_15_1_1_1">
    <p:spTree>
      <p:nvGrpSpPr>
        <p:cNvPr id="1" name="Shape 61"/>
        <p:cNvGrpSpPr/>
        <p:nvPr/>
      </p:nvGrpSpPr>
      <p:grpSpPr>
        <a:xfrm>
          <a:off x="0" y="0"/>
          <a:ext cx="0" cy="0"/>
          <a:chOff x="0" y="0"/>
          <a:chExt cx="0" cy="0"/>
        </a:xfrm>
      </p:grpSpPr>
      <p:grpSp>
        <p:nvGrpSpPr>
          <p:cNvPr id="62" name="Google Shape;62;p8"/>
          <p:cNvGrpSpPr/>
          <p:nvPr/>
        </p:nvGrpSpPr>
        <p:grpSpPr>
          <a:xfrm>
            <a:off x="0" y="-9525"/>
            <a:ext cx="3105188" cy="5210133"/>
            <a:chOff x="0" y="-9525"/>
            <a:chExt cx="3105188" cy="5210133"/>
          </a:xfrm>
        </p:grpSpPr>
        <p:sp>
          <p:nvSpPr>
            <p:cNvPr id="63" name="Google Shape;63;p8"/>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64" name="Google Shape;64;p8"/>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8"/>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1pPr>
            <a:lvl2pPr lvl="1"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2pPr>
            <a:lvl3pPr lvl="2"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3pPr>
            <a:lvl4pPr lvl="3"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4pPr>
            <a:lvl5pPr lvl="4"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5pPr>
            <a:lvl6pPr lvl="5"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6pPr>
            <a:lvl7pPr lvl="6"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7pPr>
            <a:lvl8pPr lvl="7"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8pPr>
            <a:lvl9pPr lvl="8" algn="r" rtl="0">
              <a:spcBef>
                <a:spcPts val="0"/>
              </a:spcBef>
              <a:spcAft>
                <a:spcPts val="0"/>
              </a:spcAft>
              <a:buClr>
                <a:schemeClr val="lt1"/>
              </a:buClr>
              <a:buSzPts val="1400"/>
              <a:buFont typeface="Nunito Sans ExtraBold"/>
              <a:buNone/>
              <a:defRPr sz="1400" b="0">
                <a:solidFill>
                  <a:schemeClr val="lt1"/>
                </a:solidFill>
                <a:latin typeface="Nunito Sans ExtraBold"/>
                <a:ea typeface="Nunito Sans ExtraBold"/>
                <a:cs typeface="Nunito Sans ExtraBold"/>
                <a:sym typeface="Nunito Sans ExtraBold"/>
              </a:defRPr>
            </a:lvl9pPr>
          </a:lstStyle>
          <a:p>
            <a:endParaRPr/>
          </a:p>
        </p:txBody>
      </p:sp>
      <p:sp>
        <p:nvSpPr>
          <p:cNvPr id="66" name="Google Shape;66;p8"/>
          <p:cNvSpPr txBox="1">
            <a:spLocks noGrp="1"/>
          </p:cNvSpPr>
          <p:nvPr>
            <p:ph type="ctrTitle" idx="2"/>
          </p:nvPr>
        </p:nvSpPr>
        <p:spPr>
          <a:xfrm>
            <a:off x="5739302" y="1659506"/>
            <a:ext cx="2900100" cy="970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1300"/>
              <a:buNone/>
              <a:defRPr sz="1300">
                <a:solidFill>
                  <a:schemeClr val="dk1"/>
                </a:solidFill>
              </a:defRPr>
            </a:lvl1pPr>
            <a:lvl2pPr lvl="1" rtl="0">
              <a:spcBef>
                <a:spcPts val="0"/>
              </a:spcBef>
              <a:spcAft>
                <a:spcPts val="0"/>
              </a:spcAft>
              <a:buClr>
                <a:schemeClr val="dk1"/>
              </a:buClr>
              <a:buSzPts val="1400"/>
              <a:buNone/>
              <a:defRPr sz="1400">
                <a:solidFill>
                  <a:schemeClr val="dk1"/>
                </a:solidFill>
              </a:defRPr>
            </a:lvl2pPr>
            <a:lvl3pPr lvl="2" rtl="0">
              <a:spcBef>
                <a:spcPts val="0"/>
              </a:spcBef>
              <a:spcAft>
                <a:spcPts val="0"/>
              </a:spcAft>
              <a:buClr>
                <a:schemeClr val="dk1"/>
              </a:buClr>
              <a:buSzPts val="1400"/>
              <a:buNone/>
              <a:defRPr sz="1400">
                <a:solidFill>
                  <a:schemeClr val="dk1"/>
                </a:solidFill>
              </a:defRPr>
            </a:lvl3pPr>
            <a:lvl4pPr lvl="3" rtl="0">
              <a:spcBef>
                <a:spcPts val="0"/>
              </a:spcBef>
              <a:spcAft>
                <a:spcPts val="0"/>
              </a:spcAft>
              <a:buClr>
                <a:schemeClr val="dk1"/>
              </a:buClr>
              <a:buSzPts val="1400"/>
              <a:buNone/>
              <a:defRPr sz="1400">
                <a:solidFill>
                  <a:schemeClr val="dk1"/>
                </a:solidFill>
              </a:defRPr>
            </a:lvl4pPr>
            <a:lvl5pPr lvl="4" rtl="0">
              <a:spcBef>
                <a:spcPts val="0"/>
              </a:spcBef>
              <a:spcAft>
                <a:spcPts val="0"/>
              </a:spcAft>
              <a:buClr>
                <a:schemeClr val="dk1"/>
              </a:buClr>
              <a:buSzPts val="1400"/>
              <a:buNone/>
              <a:defRPr sz="1400">
                <a:solidFill>
                  <a:schemeClr val="dk1"/>
                </a:solidFill>
              </a:defRPr>
            </a:lvl5pPr>
            <a:lvl6pPr lvl="5" rtl="0">
              <a:spcBef>
                <a:spcPts val="0"/>
              </a:spcBef>
              <a:spcAft>
                <a:spcPts val="0"/>
              </a:spcAft>
              <a:buClr>
                <a:schemeClr val="dk1"/>
              </a:buClr>
              <a:buSzPts val="1400"/>
              <a:buNone/>
              <a:defRPr sz="1400">
                <a:solidFill>
                  <a:schemeClr val="dk1"/>
                </a:solidFill>
              </a:defRPr>
            </a:lvl6pPr>
            <a:lvl7pPr lvl="6" rtl="0">
              <a:spcBef>
                <a:spcPts val="0"/>
              </a:spcBef>
              <a:spcAft>
                <a:spcPts val="0"/>
              </a:spcAft>
              <a:buClr>
                <a:schemeClr val="dk1"/>
              </a:buClr>
              <a:buSzPts val="1400"/>
              <a:buNone/>
              <a:defRPr sz="1400">
                <a:solidFill>
                  <a:schemeClr val="dk1"/>
                </a:solidFill>
              </a:defRPr>
            </a:lvl7pPr>
            <a:lvl8pPr lvl="7" rtl="0">
              <a:spcBef>
                <a:spcPts val="0"/>
              </a:spcBef>
              <a:spcAft>
                <a:spcPts val="0"/>
              </a:spcAft>
              <a:buClr>
                <a:schemeClr val="dk1"/>
              </a:buClr>
              <a:buSzPts val="1400"/>
              <a:buNone/>
              <a:defRPr sz="1400">
                <a:solidFill>
                  <a:schemeClr val="dk1"/>
                </a:solidFill>
              </a:defRPr>
            </a:lvl8pPr>
            <a:lvl9pPr lvl="8" rtl="0">
              <a:spcBef>
                <a:spcPts val="0"/>
              </a:spcBef>
              <a:spcAft>
                <a:spcPts val="0"/>
              </a:spcAft>
              <a:buClr>
                <a:schemeClr val="dk1"/>
              </a:buClr>
              <a:buSzPts val="1400"/>
              <a:buNone/>
              <a:defRPr sz="1400">
                <a:solidFill>
                  <a:schemeClr val="dk1"/>
                </a:solidFill>
              </a:defRPr>
            </a:lvl9pPr>
          </a:lstStyle>
          <a:p>
            <a:endParaRPr/>
          </a:p>
        </p:txBody>
      </p:sp>
      <p:sp>
        <p:nvSpPr>
          <p:cNvPr id="67" name="Google Shape;67;p8"/>
          <p:cNvSpPr txBox="1">
            <a:spLocks noGrp="1"/>
          </p:cNvSpPr>
          <p:nvPr>
            <p:ph type="subTitle" idx="1"/>
          </p:nvPr>
        </p:nvSpPr>
        <p:spPr>
          <a:xfrm>
            <a:off x="5739302" y="2513494"/>
            <a:ext cx="2505000" cy="97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Clr>
                <a:schemeClr val="dk1"/>
              </a:buClr>
              <a:buSzPts val="1100"/>
              <a:buNone/>
              <a:defRPr sz="1100">
                <a:solidFill>
                  <a:schemeClr val="dk1"/>
                </a:solidFill>
              </a:defRPr>
            </a:lvl2pPr>
            <a:lvl3pPr lvl="2" rtl="0">
              <a:lnSpc>
                <a:spcPct val="100000"/>
              </a:lnSpc>
              <a:spcBef>
                <a:spcPts val="0"/>
              </a:spcBef>
              <a:spcAft>
                <a:spcPts val="0"/>
              </a:spcAft>
              <a:buClr>
                <a:schemeClr val="dk1"/>
              </a:buClr>
              <a:buSzPts val="1100"/>
              <a:buNone/>
              <a:defRPr sz="1100">
                <a:solidFill>
                  <a:schemeClr val="dk1"/>
                </a:solidFill>
              </a:defRPr>
            </a:lvl3pPr>
            <a:lvl4pPr lvl="3" rtl="0">
              <a:lnSpc>
                <a:spcPct val="100000"/>
              </a:lnSpc>
              <a:spcBef>
                <a:spcPts val="0"/>
              </a:spcBef>
              <a:spcAft>
                <a:spcPts val="0"/>
              </a:spcAft>
              <a:buClr>
                <a:schemeClr val="dk1"/>
              </a:buClr>
              <a:buSzPts val="1100"/>
              <a:buNone/>
              <a:defRPr sz="1100">
                <a:solidFill>
                  <a:schemeClr val="dk1"/>
                </a:solidFill>
              </a:defRPr>
            </a:lvl4pPr>
            <a:lvl5pPr lvl="4" rtl="0">
              <a:lnSpc>
                <a:spcPct val="100000"/>
              </a:lnSpc>
              <a:spcBef>
                <a:spcPts val="0"/>
              </a:spcBef>
              <a:spcAft>
                <a:spcPts val="0"/>
              </a:spcAft>
              <a:buClr>
                <a:schemeClr val="dk1"/>
              </a:buClr>
              <a:buSzPts val="1100"/>
              <a:buNone/>
              <a:defRPr sz="1100">
                <a:solidFill>
                  <a:schemeClr val="dk1"/>
                </a:solidFill>
              </a:defRPr>
            </a:lvl5pPr>
            <a:lvl6pPr lvl="5" rtl="0">
              <a:lnSpc>
                <a:spcPct val="100000"/>
              </a:lnSpc>
              <a:spcBef>
                <a:spcPts val="0"/>
              </a:spcBef>
              <a:spcAft>
                <a:spcPts val="0"/>
              </a:spcAft>
              <a:buClr>
                <a:schemeClr val="dk1"/>
              </a:buClr>
              <a:buSzPts val="1100"/>
              <a:buNone/>
              <a:defRPr sz="1100">
                <a:solidFill>
                  <a:schemeClr val="dk1"/>
                </a:solidFill>
              </a:defRPr>
            </a:lvl6pPr>
            <a:lvl7pPr lvl="6" rtl="0">
              <a:lnSpc>
                <a:spcPct val="100000"/>
              </a:lnSpc>
              <a:spcBef>
                <a:spcPts val="0"/>
              </a:spcBef>
              <a:spcAft>
                <a:spcPts val="0"/>
              </a:spcAft>
              <a:buClr>
                <a:schemeClr val="dk1"/>
              </a:buClr>
              <a:buSzPts val="1100"/>
              <a:buNone/>
              <a:defRPr sz="1100">
                <a:solidFill>
                  <a:schemeClr val="dk1"/>
                </a:solidFill>
              </a:defRPr>
            </a:lvl7pPr>
            <a:lvl8pPr lvl="7" rtl="0">
              <a:lnSpc>
                <a:spcPct val="100000"/>
              </a:lnSpc>
              <a:spcBef>
                <a:spcPts val="0"/>
              </a:spcBef>
              <a:spcAft>
                <a:spcPts val="0"/>
              </a:spcAft>
              <a:buClr>
                <a:schemeClr val="dk1"/>
              </a:buClr>
              <a:buSzPts val="1100"/>
              <a:buNone/>
              <a:defRPr sz="1100">
                <a:solidFill>
                  <a:schemeClr val="dk1"/>
                </a:solidFill>
              </a:defRPr>
            </a:lvl8pPr>
            <a:lvl9pPr lvl="8"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3">
  <p:cSld name="CUSTOM_15_1_1_1_1">
    <p:spTree>
      <p:nvGrpSpPr>
        <p:cNvPr id="1" name="Shape 68"/>
        <p:cNvGrpSpPr/>
        <p:nvPr/>
      </p:nvGrpSpPr>
      <p:grpSpPr>
        <a:xfrm>
          <a:off x="0" y="0"/>
          <a:ext cx="0" cy="0"/>
          <a:chOff x="0" y="0"/>
          <a:chExt cx="0" cy="0"/>
        </a:xfrm>
      </p:grpSpPr>
      <p:sp>
        <p:nvSpPr>
          <p:cNvPr id="69" name="Google Shape;69;p9"/>
          <p:cNvSpPr txBox="1">
            <a:spLocks noGrp="1"/>
          </p:cNvSpPr>
          <p:nvPr>
            <p:ph type="ctrTitle"/>
          </p:nvPr>
        </p:nvSpPr>
        <p:spPr>
          <a:xfrm flipH="1">
            <a:off x="6795803" y="405336"/>
            <a:ext cx="1737300" cy="946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
        <p:nvSpPr>
          <p:cNvPr id="70" name="Google Shape;70;p9"/>
          <p:cNvSpPr txBox="1">
            <a:spLocks noGrp="1"/>
          </p:cNvSpPr>
          <p:nvPr>
            <p:ph type="ctrTitle" idx="2"/>
          </p:nvPr>
        </p:nvSpPr>
        <p:spPr>
          <a:xfrm flipH="1">
            <a:off x="720000" y="1982325"/>
            <a:ext cx="26715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300"/>
              <a:buNone/>
              <a:defRPr sz="1300">
                <a:solidFill>
                  <a:schemeClr val="dk1"/>
                </a:solidFill>
              </a:defRPr>
            </a:lvl1pPr>
            <a:lvl2pPr lvl="1" algn="r" rtl="0">
              <a:spcBef>
                <a:spcPts val="0"/>
              </a:spcBef>
              <a:spcAft>
                <a:spcPts val="0"/>
              </a:spcAft>
              <a:buClr>
                <a:schemeClr val="dk1"/>
              </a:buClr>
              <a:buSzPts val="1400"/>
              <a:buNone/>
              <a:defRPr sz="1400">
                <a:solidFill>
                  <a:schemeClr val="dk1"/>
                </a:solidFill>
              </a:defRPr>
            </a:lvl2pPr>
            <a:lvl3pPr lvl="2" algn="r" rtl="0">
              <a:spcBef>
                <a:spcPts val="0"/>
              </a:spcBef>
              <a:spcAft>
                <a:spcPts val="0"/>
              </a:spcAft>
              <a:buClr>
                <a:schemeClr val="dk1"/>
              </a:buClr>
              <a:buSzPts val="1400"/>
              <a:buNone/>
              <a:defRPr sz="1400">
                <a:solidFill>
                  <a:schemeClr val="dk1"/>
                </a:solidFill>
              </a:defRPr>
            </a:lvl3pPr>
            <a:lvl4pPr lvl="3" algn="r" rtl="0">
              <a:spcBef>
                <a:spcPts val="0"/>
              </a:spcBef>
              <a:spcAft>
                <a:spcPts val="0"/>
              </a:spcAft>
              <a:buClr>
                <a:schemeClr val="dk1"/>
              </a:buClr>
              <a:buSzPts val="1400"/>
              <a:buNone/>
              <a:defRPr sz="1400">
                <a:solidFill>
                  <a:schemeClr val="dk1"/>
                </a:solidFill>
              </a:defRPr>
            </a:lvl4pPr>
            <a:lvl5pPr lvl="4" algn="r" rtl="0">
              <a:spcBef>
                <a:spcPts val="0"/>
              </a:spcBef>
              <a:spcAft>
                <a:spcPts val="0"/>
              </a:spcAft>
              <a:buClr>
                <a:schemeClr val="dk1"/>
              </a:buClr>
              <a:buSzPts val="1400"/>
              <a:buNone/>
              <a:defRPr sz="1400">
                <a:solidFill>
                  <a:schemeClr val="dk1"/>
                </a:solidFill>
              </a:defRPr>
            </a:lvl5pPr>
            <a:lvl6pPr lvl="5" algn="r" rtl="0">
              <a:spcBef>
                <a:spcPts val="0"/>
              </a:spcBef>
              <a:spcAft>
                <a:spcPts val="0"/>
              </a:spcAft>
              <a:buClr>
                <a:schemeClr val="dk1"/>
              </a:buClr>
              <a:buSzPts val="1400"/>
              <a:buNone/>
              <a:defRPr sz="1400">
                <a:solidFill>
                  <a:schemeClr val="dk1"/>
                </a:solidFill>
              </a:defRPr>
            </a:lvl6pPr>
            <a:lvl7pPr lvl="6" algn="r" rtl="0">
              <a:spcBef>
                <a:spcPts val="0"/>
              </a:spcBef>
              <a:spcAft>
                <a:spcPts val="0"/>
              </a:spcAft>
              <a:buClr>
                <a:schemeClr val="dk1"/>
              </a:buClr>
              <a:buSzPts val="1400"/>
              <a:buNone/>
              <a:defRPr sz="1400">
                <a:solidFill>
                  <a:schemeClr val="dk1"/>
                </a:solidFill>
              </a:defRPr>
            </a:lvl7pPr>
            <a:lvl8pPr lvl="7" algn="r" rtl="0">
              <a:spcBef>
                <a:spcPts val="0"/>
              </a:spcBef>
              <a:spcAft>
                <a:spcPts val="0"/>
              </a:spcAft>
              <a:buClr>
                <a:schemeClr val="dk1"/>
              </a:buClr>
              <a:buSzPts val="1400"/>
              <a:buNone/>
              <a:defRPr sz="1400">
                <a:solidFill>
                  <a:schemeClr val="dk1"/>
                </a:solidFill>
              </a:defRPr>
            </a:lvl8pPr>
            <a:lvl9pPr lvl="8" algn="r" rtl="0">
              <a:spcBef>
                <a:spcPts val="0"/>
              </a:spcBef>
              <a:spcAft>
                <a:spcPts val="0"/>
              </a:spcAft>
              <a:buClr>
                <a:schemeClr val="dk1"/>
              </a:buClr>
              <a:buSzPts val="1400"/>
              <a:buNone/>
              <a:defRPr sz="1400">
                <a:solidFill>
                  <a:schemeClr val="dk1"/>
                </a:solidFill>
              </a:defRPr>
            </a:lvl9pPr>
          </a:lstStyle>
          <a:p>
            <a:endParaRPr/>
          </a:p>
        </p:txBody>
      </p:sp>
      <p:sp>
        <p:nvSpPr>
          <p:cNvPr id="71" name="Google Shape;71;p9"/>
          <p:cNvSpPr txBox="1">
            <a:spLocks noGrp="1"/>
          </p:cNvSpPr>
          <p:nvPr>
            <p:ph type="subTitle" idx="1"/>
          </p:nvPr>
        </p:nvSpPr>
        <p:spPr>
          <a:xfrm flipH="1">
            <a:off x="1264200" y="2513497"/>
            <a:ext cx="2127300" cy="97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100"/>
              <a:buNone/>
              <a:defRPr sz="1100">
                <a:solidFill>
                  <a:schemeClr val="dk1"/>
                </a:solidFill>
              </a:defRPr>
            </a:lvl1pPr>
            <a:lvl2pPr lvl="1" algn="r" rtl="0">
              <a:lnSpc>
                <a:spcPct val="100000"/>
              </a:lnSpc>
              <a:spcBef>
                <a:spcPts val="0"/>
              </a:spcBef>
              <a:spcAft>
                <a:spcPts val="0"/>
              </a:spcAft>
              <a:buClr>
                <a:schemeClr val="dk1"/>
              </a:buClr>
              <a:buSzPts val="1100"/>
              <a:buNone/>
              <a:defRPr sz="1100">
                <a:solidFill>
                  <a:schemeClr val="dk1"/>
                </a:solidFill>
              </a:defRPr>
            </a:lvl2pPr>
            <a:lvl3pPr lvl="2" algn="r" rtl="0">
              <a:lnSpc>
                <a:spcPct val="100000"/>
              </a:lnSpc>
              <a:spcBef>
                <a:spcPts val="0"/>
              </a:spcBef>
              <a:spcAft>
                <a:spcPts val="0"/>
              </a:spcAft>
              <a:buClr>
                <a:schemeClr val="dk1"/>
              </a:buClr>
              <a:buSzPts val="1100"/>
              <a:buNone/>
              <a:defRPr sz="1100">
                <a:solidFill>
                  <a:schemeClr val="dk1"/>
                </a:solidFill>
              </a:defRPr>
            </a:lvl3pPr>
            <a:lvl4pPr lvl="3" algn="r" rtl="0">
              <a:lnSpc>
                <a:spcPct val="100000"/>
              </a:lnSpc>
              <a:spcBef>
                <a:spcPts val="0"/>
              </a:spcBef>
              <a:spcAft>
                <a:spcPts val="0"/>
              </a:spcAft>
              <a:buClr>
                <a:schemeClr val="dk1"/>
              </a:buClr>
              <a:buSzPts val="1100"/>
              <a:buNone/>
              <a:defRPr sz="1100">
                <a:solidFill>
                  <a:schemeClr val="dk1"/>
                </a:solidFill>
              </a:defRPr>
            </a:lvl4pPr>
            <a:lvl5pPr lvl="4" algn="r" rtl="0">
              <a:lnSpc>
                <a:spcPct val="100000"/>
              </a:lnSpc>
              <a:spcBef>
                <a:spcPts val="0"/>
              </a:spcBef>
              <a:spcAft>
                <a:spcPts val="0"/>
              </a:spcAft>
              <a:buClr>
                <a:schemeClr val="dk1"/>
              </a:buClr>
              <a:buSzPts val="1100"/>
              <a:buNone/>
              <a:defRPr sz="1100">
                <a:solidFill>
                  <a:schemeClr val="dk1"/>
                </a:solidFill>
              </a:defRPr>
            </a:lvl5pPr>
            <a:lvl6pPr lvl="5" algn="r" rtl="0">
              <a:lnSpc>
                <a:spcPct val="100000"/>
              </a:lnSpc>
              <a:spcBef>
                <a:spcPts val="0"/>
              </a:spcBef>
              <a:spcAft>
                <a:spcPts val="0"/>
              </a:spcAft>
              <a:buClr>
                <a:schemeClr val="dk1"/>
              </a:buClr>
              <a:buSzPts val="1100"/>
              <a:buNone/>
              <a:defRPr sz="1100">
                <a:solidFill>
                  <a:schemeClr val="dk1"/>
                </a:solidFill>
              </a:defRPr>
            </a:lvl6pPr>
            <a:lvl7pPr lvl="6" algn="r" rtl="0">
              <a:lnSpc>
                <a:spcPct val="100000"/>
              </a:lnSpc>
              <a:spcBef>
                <a:spcPts val="0"/>
              </a:spcBef>
              <a:spcAft>
                <a:spcPts val="0"/>
              </a:spcAft>
              <a:buClr>
                <a:schemeClr val="dk1"/>
              </a:buClr>
              <a:buSzPts val="1100"/>
              <a:buNone/>
              <a:defRPr sz="1100">
                <a:solidFill>
                  <a:schemeClr val="dk1"/>
                </a:solidFill>
              </a:defRPr>
            </a:lvl7pPr>
            <a:lvl8pPr lvl="7" algn="r" rtl="0">
              <a:lnSpc>
                <a:spcPct val="100000"/>
              </a:lnSpc>
              <a:spcBef>
                <a:spcPts val="0"/>
              </a:spcBef>
              <a:spcAft>
                <a:spcPts val="0"/>
              </a:spcAft>
              <a:buClr>
                <a:schemeClr val="dk1"/>
              </a:buClr>
              <a:buSzPts val="1100"/>
              <a:buNone/>
              <a:defRPr sz="1100">
                <a:solidFill>
                  <a:schemeClr val="dk1"/>
                </a:solidFill>
              </a:defRPr>
            </a:lvl8pPr>
            <a:lvl9pPr lvl="8" algn="r" rtl="0">
              <a:lnSpc>
                <a:spcPct val="100000"/>
              </a:lnSpc>
              <a:spcBef>
                <a:spcPts val="0"/>
              </a:spcBef>
              <a:spcAft>
                <a:spcPts val="0"/>
              </a:spcAft>
              <a:buClr>
                <a:schemeClr val="dk1"/>
              </a:buClr>
              <a:buSzPts val="1100"/>
              <a:buNone/>
              <a:defRPr sz="11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207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
  <p:cSld name="CUSTOM_15_1_1_2_1">
    <p:spTree>
      <p:nvGrpSpPr>
        <p:cNvPr id="1" name="Shape 82"/>
        <p:cNvGrpSpPr/>
        <p:nvPr/>
      </p:nvGrpSpPr>
      <p:grpSpPr>
        <a:xfrm>
          <a:off x="0" y="0"/>
          <a:ext cx="0" cy="0"/>
          <a:chOff x="0" y="0"/>
          <a:chExt cx="0" cy="0"/>
        </a:xfrm>
      </p:grpSpPr>
      <p:sp>
        <p:nvSpPr>
          <p:cNvPr id="83" name="Google Shape;83;p11"/>
          <p:cNvSpPr txBox="1">
            <a:spLocks noGrp="1"/>
          </p:cNvSpPr>
          <p:nvPr>
            <p:ph type="ctrTitle"/>
          </p:nvPr>
        </p:nvSpPr>
        <p:spPr>
          <a:xfrm>
            <a:off x="610871" y="405336"/>
            <a:ext cx="1737300" cy="946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1pPr>
            <a:lvl2pPr lvl="1"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2pPr>
            <a:lvl3pPr lvl="2"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3pPr>
            <a:lvl4pPr lvl="3"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4pPr>
            <a:lvl5pPr lvl="4"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5pPr>
            <a:lvl6pPr lvl="5"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6pPr>
            <a:lvl7pPr lvl="6"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7pPr>
            <a:lvl8pPr lvl="7"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8pPr>
            <a:lvl9pPr lvl="8" algn="r" rtl="0">
              <a:spcBef>
                <a:spcPts val="0"/>
              </a:spcBef>
              <a:spcAft>
                <a:spcPts val="0"/>
              </a:spcAft>
              <a:buSzPts val="1400"/>
              <a:buFont typeface="Nunito Sans ExtraBold"/>
              <a:buNone/>
              <a:defRPr sz="1400" b="0">
                <a:latin typeface="Nunito Sans ExtraBold"/>
                <a:ea typeface="Nunito Sans ExtraBold"/>
                <a:cs typeface="Nunito Sans ExtraBold"/>
                <a:sym typeface="Nunito Sans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88"/>
        <p:cNvGrpSpPr/>
        <p:nvPr/>
      </p:nvGrpSpPr>
      <p:grpSpPr>
        <a:xfrm>
          <a:off x="0" y="0"/>
          <a:ext cx="0" cy="0"/>
          <a:chOff x="0" y="0"/>
          <a:chExt cx="0" cy="0"/>
        </a:xfrm>
      </p:grpSpPr>
      <p:sp>
        <p:nvSpPr>
          <p:cNvPr id="89" name="Google Shape;89;p14"/>
          <p:cNvSpPr/>
          <p:nvPr/>
        </p:nvSpPr>
        <p:spPr>
          <a:xfrm flipH="1">
            <a:off x="4308501" y="-410756"/>
            <a:ext cx="6000900" cy="5714700"/>
          </a:xfrm>
          <a:prstGeom prst="hexagon">
            <a:avLst>
              <a:gd name="adj" fmla="val 25000"/>
              <a:gd name="vf" fmla="val 1154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flipH="1">
            <a:off x="7518426" y="-410756"/>
            <a:ext cx="6000900" cy="5714700"/>
          </a:xfrm>
          <a:prstGeom prst="hexagon">
            <a:avLst>
              <a:gd name="adj" fmla="val 25000"/>
              <a:gd name="vf" fmla="val 11547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txBox="1">
            <a:spLocks noGrp="1"/>
          </p:cNvSpPr>
          <p:nvPr>
            <p:ph type="ctrTitle"/>
          </p:nvPr>
        </p:nvSpPr>
        <p:spPr>
          <a:xfrm flipH="1">
            <a:off x="5526018" y="1652050"/>
            <a:ext cx="1731600" cy="647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1"/>
              </a:buClr>
              <a:buSzPts val="1800"/>
              <a:buFont typeface="Nunito Sans ExtraBold"/>
              <a:buNone/>
              <a:defRPr sz="1800" b="0">
                <a:solidFill>
                  <a:schemeClr val="dk1"/>
                </a:solidFill>
                <a:latin typeface="Nunito Sans ExtraBold"/>
                <a:ea typeface="Nunito Sans ExtraBold"/>
                <a:cs typeface="Nunito Sans ExtraBold"/>
                <a:sym typeface="Nunito Sans ExtraBold"/>
              </a:defRPr>
            </a:lvl1pPr>
            <a:lvl2pPr lvl="1"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2pPr>
            <a:lvl3pPr lvl="2"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3pPr>
            <a:lvl4pPr lvl="3"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4pPr>
            <a:lvl5pPr lvl="4"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5pPr>
            <a:lvl6pPr lvl="5"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6pPr>
            <a:lvl7pPr lvl="6"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7pPr>
            <a:lvl8pPr lvl="7"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8pPr>
            <a:lvl9pPr lvl="8" algn="r" rtl="0">
              <a:spcBef>
                <a:spcPts val="0"/>
              </a:spcBef>
              <a:spcAft>
                <a:spcPts val="0"/>
              </a:spcAft>
              <a:buClr>
                <a:schemeClr val="dk1"/>
              </a:buClr>
              <a:buSzPts val="1100"/>
              <a:buFont typeface="Nunito Sans ExtraBold"/>
              <a:buNone/>
              <a:defRPr sz="1100" b="0">
                <a:solidFill>
                  <a:schemeClr val="dk1"/>
                </a:solidFill>
                <a:latin typeface="Nunito Sans ExtraBold"/>
                <a:ea typeface="Nunito Sans ExtraBold"/>
                <a:cs typeface="Nunito Sans ExtraBold"/>
                <a:sym typeface="Nunito Sans ExtraBold"/>
              </a:defRPr>
            </a:lvl9pPr>
          </a:lstStyle>
          <a:p>
            <a:endParaRPr/>
          </a:p>
        </p:txBody>
      </p:sp>
      <p:sp>
        <p:nvSpPr>
          <p:cNvPr id="92" name="Google Shape;92;p14"/>
          <p:cNvSpPr txBox="1">
            <a:spLocks noGrp="1"/>
          </p:cNvSpPr>
          <p:nvPr>
            <p:ph type="ctrTitle" idx="2"/>
          </p:nvPr>
        </p:nvSpPr>
        <p:spPr>
          <a:xfrm>
            <a:off x="3999944" y="2355535"/>
            <a:ext cx="3281400" cy="803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100"/>
              <a:buFont typeface="Assistant Light"/>
              <a:buNone/>
              <a:defRPr sz="1100" b="0">
                <a:latin typeface="Assistant Light"/>
                <a:ea typeface="Assistant Light"/>
                <a:cs typeface="Assistant Light"/>
                <a:sym typeface="Assistant Light"/>
              </a:defRPr>
            </a:lvl1pPr>
            <a:lvl2pPr lvl="1" algn="r" rtl="0">
              <a:spcBef>
                <a:spcPts val="0"/>
              </a:spcBef>
              <a:spcAft>
                <a:spcPts val="0"/>
              </a:spcAft>
              <a:buSzPts val="1100"/>
              <a:buFont typeface="Assistant Light"/>
              <a:buNone/>
              <a:defRPr sz="1100" b="0">
                <a:latin typeface="Assistant Light"/>
                <a:ea typeface="Assistant Light"/>
                <a:cs typeface="Assistant Light"/>
                <a:sym typeface="Assistant Light"/>
              </a:defRPr>
            </a:lvl2pPr>
            <a:lvl3pPr lvl="2" algn="r" rtl="0">
              <a:spcBef>
                <a:spcPts val="0"/>
              </a:spcBef>
              <a:spcAft>
                <a:spcPts val="0"/>
              </a:spcAft>
              <a:buSzPts val="1100"/>
              <a:buFont typeface="Assistant Light"/>
              <a:buNone/>
              <a:defRPr sz="1100" b="0">
                <a:latin typeface="Assistant Light"/>
                <a:ea typeface="Assistant Light"/>
                <a:cs typeface="Assistant Light"/>
                <a:sym typeface="Assistant Light"/>
              </a:defRPr>
            </a:lvl3pPr>
            <a:lvl4pPr lvl="3" algn="r" rtl="0">
              <a:spcBef>
                <a:spcPts val="0"/>
              </a:spcBef>
              <a:spcAft>
                <a:spcPts val="0"/>
              </a:spcAft>
              <a:buSzPts val="1100"/>
              <a:buFont typeface="Assistant Light"/>
              <a:buNone/>
              <a:defRPr sz="1100" b="0">
                <a:latin typeface="Assistant Light"/>
                <a:ea typeface="Assistant Light"/>
                <a:cs typeface="Assistant Light"/>
                <a:sym typeface="Assistant Light"/>
              </a:defRPr>
            </a:lvl4pPr>
            <a:lvl5pPr lvl="4" algn="r" rtl="0">
              <a:spcBef>
                <a:spcPts val="0"/>
              </a:spcBef>
              <a:spcAft>
                <a:spcPts val="0"/>
              </a:spcAft>
              <a:buSzPts val="1100"/>
              <a:buFont typeface="Assistant Light"/>
              <a:buNone/>
              <a:defRPr sz="1100" b="0">
                <a:latin typeface="Assistant Light"/>
                <a:ea typeface="Assistant Light"/>
                <a:cs typeface="Assistant Light"/>
                <a:sym typeface="Assistant Light"/>
              </a:defRPr>
            </a:lvl5pPr>
            <a:lvl6pPr lvl="5" algn="r" rtl="0">
              <a:spcBef>
                <a:spcPts val="0"/>
              </a:spcBef>
              <a:spcAft>
                <a:spcPts val="0"/>
              </a:spcAft>
              <a:buSzPts val="1100"/>
              <a:buFont typeface="Assistant Light"/>
              <a:buNone/>
              <a:defRPr sz="1100" b="0">
                <a:latin typeface="Assistant Light"/>
                <a:ea typeface="Assistant Light"/>
                <a:cs typeface="Assistant Light"/>
                <a:sym typeface="Assistant Light"/>
              </a:defRPr>
            </a:lvl6pPr>
            <a:lvl7pPr lvl="6" algn="r" rtl="0">
              <a:spcBef>
                <a:spcPts val="0"/>
              </a:spcBef>
              <a:spcAft>
                <a:spcPts val="0"/>
              </a:spcAft>
              <a:buSzPts val="1100"/>
              <a:buFont typeface="Assistant Light"/>
              <a:buNone/>
              <a:defRPr sz="1100" b="0">
                <a:latin typeface="Assistant Light"/>
                <a:ea typeface="Assistant Light"/>
                <a:cs typeface="Assistant Light"/>
                <a:sym typeface="Assistant Light"/>
              </a:defRPr>
            </a:lvl7pPr>
            <a:lvl8pPr lvl="7" algn="r" rtl="0">
              <a:spcBef>
                <a:spcPts val="0"/>
              </a:spcBef>
              <a:spcAft>
                <a:spcPts val="0"/>
              </a:spcAft>
              <a:buSzPts val="1100"/>
              <a:buFont typeface="Assistant Light"/>
              <a:buNone/>
              <a:defRPr sz="1100" b="0">
                <a:latin typeface="Assistant Light"/>
                <a:ea typeface="Assistant Light"/>
                <a:cs typeface="Assistant Light"/>
                <a:sym typeface="Assistant Light"/>
              </a:defRPr>
            </a:lvl8pPr>
            <a:lvl9pPr lvl="8" algn="r" rtl="0">
              <a:spcBef>
                <a:spcPts val="0"/>
              </a:spcBef>
              <a:spcAft>
                <a:spcPts val="0"/>
              </a:spcAft>
              <a:buSzPts val="1100"/>
              <a:buFont typeface="Assistant Light"/>
              <a:buNone/>
              <a:defRPr sz="1100" b="0">
                <a:latin typeface="Assistant Light"/>
                <a:ea typeface="Assistant Light"/>
                <a:cs typeface="Assistant Light"/>
                <a:sym typeface="Assistant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p:cSld name="CUSTOM_24">
    <p:bg>
      <p:bgPr>
        <a:noFill/>
        <a:effectLst/>
      </p:bgPr>
    </p:bg>
    <p:spTree>
      <p:nvGrpSpPr>
        <p:cNvPr id="1" name="Shape 10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1pPr>
            <a:lvl2pPr lvl="1"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2pPr>
            <a:lvl3pPr lvl="2"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3pPr>
            <a:lvl4pPr lvl="3"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4pPr>
            <a:lvl5pPr lvl="4"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5pPr>
            <a:lvl6pPr lvl="5"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6pPr>
            <a:lvl7pPr lvl="6"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7pPr>
            <a:lvl8pPr lvl="7"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8pPr>
            <a:lvl9pPr lvl="8" rtl="0">
              <a:spcBef>
                <a:spcPts val="0"/>
              </a:spcBef>
              <a:spcAft>
                <a:spcPts val="0"/>
              </a:spcAft>
              <a:buClr>
                <a:schemeClr val="dk1"/>
              </a:buClr>
              <a:buSzPts val="2800"/>
              <a:buFont typeface="Nunito Sans"/>
              <a:buNone/>
              <a:defRPr sz="2800" b="1">
                <a:solidFill>
                  <a:schemeClr val="dk1"/>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1pPr>
            <a:lvl2pPr marL="914400" lvl="1"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2pPr>
            <a:lvl3pPr marL="1371600" lvl="2"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3pPr>
            <a:lvl4pPr marL="1828800" lvl="3"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4pPr>
            <a:lvl5pPr marL="2286000" lvl="4"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5pPr>
            <a:lvl6pPr marL="2743200" lvl="5"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6pPr>
            <a:lvl7pPr marL="3200400" lvl="6"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7pPr>
            <a:lvl8pPr marL="3657600" lvl="7" indent="-304800" rtl="0">
              <a:lnSpc>
                <a:spcPct val="115000"/>
              </a:lnSpc>
              <a:spcBef>
                <a:spcPts val="1600"/>
              </a:spcBef>
              <a:spcAft>
                <a:spcPts val="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8pPr>
            <a:lvl9pPr marL="4114800" lvl="8" indent="-304800" rtl="0">
              <a:lnSpc>
                <a:spcPct val="115000"/>
              </a:lnSpc>
              <a:spcBef>
                <a:spcPts val="1600"/>
              </a:spcBef>
              <a:spcAft>
                <a:spcPts val="1600"/>
              </a:spcAft>
              <a:buClr>
                <a:schemeClr val="dk1"/>
              </a:buClr>
              <a:buSzPts val="1200"/>
              <a:buFont typeface="Assistant Light"/>
              <a:buChar char="■"/>
              <a:defRPr sz="1200">
                <a:solidFill>
                  <a:schemeClr val="dk1"/>
                </a:solidFill>
                <a:latin typeface="Assistant Light"/>
                <a:ea typeface="Assistant Light"/>
                <a:cs typeface="Assistant Light"/>
                <a:sym typeface="Assistant Light"/>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4" r:id="rId2"/>
    <p:sldLayoutId id="2147483655" r:id="rId3"/>
    <p:sldLayoutId id="2147483657" r:id="rId4"/>
    <p:sldLayoutId id="2147483660" r:id="rId5"/>
    <p:sldLayoutId id="214748366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JP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0193"/>
          <a:stretch/>
        </p:blipFill>
        <p:spPr>
          <a:xfrm>
            <a:off x="3733801" y="0"/>
            <a:ext cx="5410199" cy="5143500"/>
          </a:xfrm>
          <a:prstGeom prst="rect">
            <a:avLst/>
          </a:prstGeom>
        </p:spPr>
      </p:pic>
      <p:sp>
        <p:nvSpPr>
          <p:cNvPr id="11" name="Google Shape;151;p23"/>
          <p:cNvSpPr/>
          <p:nvPr/>
        </p:nvSpPr>
        <p:spPr>
          <a:xfrm flipH="1">
            <a:off x="-1374019"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036" y="2073282"/>
            <a:ext cx="1782897" cy="746500"/>
          </a:xfrm>
          <a:prstGeom prst="rect">
            <a:avLst/>
          </a:prstGeom>
        </p:spPr>
      </p:pic>
      <p:sp>
        <p:nvSpPr>
          <p:cNvPr id="7" name="Google Shape;113;p20"/>
          <p:cNvSpPr txBox="1">
            <a:spLocks noGrp="1"/>
          </p:cNvSpPr>
          <p:nvPr>
            <p:ph type="ctrTitle"/>
          </p:nvPr>
        </p:nvSpPr>
        <p:spPr>
          <a:xfrm>
            <a:off x="146328" y="3167466"/>
            <a:ext cx="3639600" cy="1782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 sz="3600" dirty="0" smtClean="0">
                <a:solidFill>
                  <a:schemeClr val="lt1"/>
                </a:solidFill>
              </a:rPr>
              <a:t>CERTIFICATE GENERATION SYSTEM</a:t>
            </a:r>
            <a:endParaRPr sz="3600" dirty="0">
              <a:solidFill>
                <a:schemeClr val="lt1"/>
              </a:solidFill>
            </a:endParaRPr>
          </a:p>
        </p:txBody>
      </p:sp>
      <p:sp>
        <p:nvSpPr>
          <p:cNvPr id="12" name="Google Shape;114;p20"/>
          <p:cNvSpPr/>
          <p:nvPr/>
        </p:nvSpPr>
        <p:spPr>
          <a:xfrm flipH="1">
            <a:off x="-918374" y="-745522"/>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7509" y="2073282"/>
            <a:ext cx="1246909" cy="725638"/>
          </a:xfrm>
          <a:prstGeom prst="rect">
            <a:avLst/>
          </a:prstGeom>
        </p:spPr>
      </p:pic>
    </p:spTree>
    <p:extLst>
      <p:ext uri="{BB962C8B-B14F-4D97-AF65-F5344CB8AC3E}">
        <p14:creationId xmlns:p14="http://schemas.microsoft.com/office/powerpoint/2010/main" val="4098478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Google Shape;151;p23"/>
          <p:cNvSpPr/>
          <p:nvPr/>
        </p:nvSpPr>
        <p:spPr>
          <a:xfrm flipH="1">
            <a:off x="-2871788"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3" name="Google Shape;188;p26"/>
          <p:cNvSpPr txBox="1">
            <a:spLocks noGrp="1"/>
          </p:cNvSpPr>
          <p:nvPr>
            <p:ph type="ctrTitle"/>
          </p:nvPr>
        </p:nvSpPr>
        <p:spPr>
          <a:xfrm>
            <a:off x="103663" y="3736181"/>
            <a:ext cx="2646680" cy="1343025"/>
          </a:xfrm>
          <a:prstGeom prst="rect">
            <a:avLst/>
          </a:prstGeom>
        </p:spPr>
        <p:txBody>
          <a:bodyPr spcFirstLastPara="1" wrap="square" lIns="91425" tIns="91425" rIns="91425" bIns="91425" anchor="t" anchorCtr="0">
            <a:noAutofit/>
          </a:bodyPr>
          <a:lstStyle/>
          <a:p>
            <a:pPr lvl="0"/>
            <a:r>
              <a:rPr lang="en-US" sz="2400" b="1" dirty="0" smtClean="0">
                <a:solidFill>
                  <a:schemeClr val="bg1"/>
                </a:solidFill>
              </a:rPr>
              <a:t>PROJECT VISION</a:t>
            </a:r>
            <a:endParaRPr lang="en-US" sz="2400" dirty="0">
              <a:solidFill>
                <a:schemeClr val="bg1"/>
              </a:solidFill>
            </a:endParaRPr>
          </a:p>
        </p:txBody>
      </p:sp>
      <p:sp>
        <p:nvSpPr>
          <p:cNvPr id="4" name="Google Shape;189;p26"/>
          <p:cNvSpPr txBox="1">
            <a:spLocks/>
          </p:cNvSpPr>
          <p:nvPr/>
        </p:nvSpPr>
        <p:spPr>
          <a:xfrm>
            <a:off x="3149412" y="1318892"/>
            <a:ext cx="2900100" cy="5518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smtClean="0">
                <a:latin typeface="Nunito Sans" panose="020B0604020202020204" charset="0"/>
              </a:rPr>
              <a:t>OBJECTIVES</a:t>
            </a:r>
            <a:endParaRPr lang="en-US" sz="1300" b="1" dirty="0">
              <a:latin typeface="Nunito Sans" panose="020B0604020202020204" charset="0"/>
            </a:endParaRPr>
          </a:p>
        </p:txBody>
      </p:sp>
      <p:sp>
        <p:nvSpPr>
          <p:cNvPr id="5" name="Google Shape;190;p26"/>
          <p:cNvSpPr txBox="1">
            <a:spLocks/>
          </p:cNvSpPr>
          <p:nvPr/>
        </p:nvSpPr>
        <p:spPr>
          <a:xfrm>
            <a:off x="3035112" y="1870716"/>
            <a:ext cx="5640494" cy="17440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Provide Certificate Generation System for ABC Institute. </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Build management system help computerize the Certificate Department. And to overcome the problems that the ABC Institute is facing. </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Increase efficiency and accuracy in student management.</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Save time, money and minimize management staff.</a:t>
            </a:r>
          </a:p>
          <a:p>
            <a:pPr marL="285750" lvl="0" indent="-285750">
              <a:buFont typeface="Courier New" panose="02070309020205020404" pitchFamily="49" charset="0"/>
              <a:buChar char="o"/>
            </a:pPr>
            <a:endParaRPr lang="en-US" dirty="0">
              <a:latin typeface="Assistant Light" panose="00000400000000000000" charset="-79"/>
              <a:cs typeface="Assistant Light" panose="00000400000000000000" charset="-79"/>
            </a:endParaRPr>
          </a:p>
        </p:txBody>
      </p:sp>
      <p:sp>
        <p:nvSpPr>
          <p:cNvPr id="7" name="Google Shape;172;p24"/>
          <p:cNvSpPr/>
          <p:nvPr/>
        </p:nvSpPr>
        <p:spPr>
          <a:xfrm rot="11060945">
            <a:off x="6240964" y="3862145"/>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02182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10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318191" y="384553"/>
            <a:ext cx="2672695" cy="495211"/>
          </a:xfrm>
          <a:prstGeom prst="rect">
            <a:avLst/>
          </a:prstGeom>
        </p:spPr>
        <p:txBody>
          <a:bodyPr spcFirstLastPara="1" wrap="square" lIns="91425" tIns="91425" rIns="91425" bIns="91425" anchor="t" anchorCtr="0">
            <a:noAutofit/>
          </a:bodyPr>
          <a:lstStyle/>
          <a:p>
            <a:pPr lvl="0"/>
            <a:r>
              <a:rPr lang="en-US" sz="2400" b="1" dirty="0" smtClean="0"/>
              <a:t>SCOPE</a:t>
            </a:r>
            <a:endParaRPr lang="en-US" sz="2400" dirty="0"/>
          </a:p>
        </p:txBody>
      </p:sp>
      <p:sp>
        <p:nvSpPr>
          <p:cNvPr id="190" name="Google Shape;190;p26"/>
          <p:cNvSpPr txBox="1">
            <a:spLocks noGrp="1"/>
          </p:cNvSpPr>
          <p:nvPr>
            <p:ph type="subTitle" idx="1"/>
          </p:nvPr>
        </p:nvSpPr>
        <p:spPr>
          <a:xfrm>
            <a:off x="2990886" y="152963"/>
            <a:ext cx="5820605" cy="4837423"/>
          </a:xfrm>
          <a:prstGeom prst="rect">
            <a:avLst/>
          </a:prstGeom>
        </p:spPr>
        <p:txBody>
          <a:bodyPr spcFirstLastPara="1" wrap="square" lIns="91425" tIns="91425" rIns="91425" bIns="91425" anchor="t" anchorCtr="0">
            <a:noAutofit/>
          </a:bodyPr>
          <a:lstStyle/>
          <a:p>
            <a:pPr marL="152400" indent="0" algn="just"/>
            <a:r>
              <a:rPr lang="en-US" sz="1400" dirty="0"/>
              <a:t>Depending on the decision taken by the management ABC </a:t>
            </a:r>
            <a:r>
              <a:rPr lang="en-US" sz="1400" dirty="0" smtClean="0"/>
              <a:t>Institute, following </a:t>
            </a:r>
            <a:r>
              <a:rPr lang="en-US" sz="1400" dirty="0"/>
              <a:t>are the requirements based on which the Certificate G</a:t>
            </a:r>
            <a:r>
              <a:rPr lang="en-US" sz="1400" dirty="0" smtClean="0"/>
              <a:t>eneration </a:t>
            </a:r>
            <a:r>
              <a:rPr lang="en-US" sz="1400" dirty="0"/>
              <a:t>System needs to be developed</a:t>
            </a:r>
            <a:r>
              <a:rPr lang="en-US" sz="1400" i="1" dirty="0"/>
              <a:t>:</a:t>
            </a:r>
            <a:endParaRPr lang="en-US" sz="1400" dirty="0"/>
          </a:p>
          <a:p>
            <a:pPr lvl="0" algn="just">
              <a:buFont typeface="Wingdings" panose="05000000000000000000" pitchFamily="2" charset="2"/>
              <a:buChar char="Ø"/>
            </a:pPr>
            <a:r>
              <a:rPr lang="en-US" sz="1400" dirty="0"/>
              <a:t>Build Certificate Generation System based on client-server model</a:t>
            </a:r>
          </a:p>
          <a:p>
            <a:pPr lvl="0" algn="just">
              <a:buFont typeface="Wingdings" panose="05000000000000000000" pitchFamily="2" charset="2"/>
              <a:buChar char="Ø"/>
            </a:pPr>
            <a:r>
              <a:rPr lang="en-US" sz="1400" dirty="0"/>
              <a:t>The system will be maintained and repaired if any problems occur with the system</a:t>
            </a:r>
          </a:p>
          <a:p>
            <a:pPr lvl="0" algn="just">
              <a:buFont typeface="Wingdings" panose="05000000000000000000" pitchFamily="2" charset="2"/>
              <a:buChar char="Ø"/>
            </a:pPr>
            <a:r>
              <a:rPr lang="en-US" sz="1400" dirty="0"/>
              <a:t>The system has the functions as stated: </a:t>
            </a:r>
          </a:p>
          <a:p>
            <a:pPr lvl="1" algn="just">
              <a:buFont typeface="Courier New" panose="02070309020205020404" pitchFamily="49" charset="0"/>
              <a:buChar char="o"/>
            </a:pPr>
            <a:r>
              <a:rPr lang="en-US" sz="1400" dirty="0"/>
              <a:t>Login, Logout</a:t>
            </a:r>
          </a:p>
          <a:p>
            <a:pPr lvl="1" algn="just">
              <a:buFont typeface="Courier New" panose="02070309020205020404" pitchFamily="49" charset="0"/>
              <a:buChar char="o"/>
            </a:pPr>
            <a:r>
              <a:rPr lang="en-US" sz="1400" dirty="0"/>
              <a:t>The system contains three login: Admin, Certificate Cell, Student Login</a:t>
            </a:r>
          </a:p>
          <a:p>
            <a:pPr lvl="1" algn="just">
              <a:buFont typeface="Courier New" panose="02070309020205020404" pitchFamily="49" charset="0"/>
              <a:buChar char="o"/>
            </a:pPr>
            <a:r>
              <a:rPr lang="en-US" sz="1400" dirty="0"/>
              <a:t>Create a registration form for students</a:t>
            </a:r>
          </a:p>
          <a:p>
            <a:pPr lvl="1" algn="just">
              <a:buFont typeface="Courier New" panose="02070309020205020404" pitchFamily="49" charset="0"/>
              <a:buChar char="o"/>
            </a:pPr>
            <a:r>
              <a:rPr lang="en-US" sz="1400" dirty="0"/>
              <a:t>Update Database</a:t>
            </a:r>
          </a:p>
          <a:p>
            <a:pPr lvl="1" algn="just">
              <a:buFont typeface="Courier New" panose="02070309020205020404" pitchFamily="49" charset="0"/>
              <a:buChar char="o"/>
            </a:pPr>
            <a:r>
              <a:rPr lang="en-US" sz="1400" dirty="0"/>
              <a:t>Create lists or report from Database</a:t>
            </a:r>
          </a:p>
          <a:p>
            <a:pPr lvl="1" algn="just">
              <a:buFont typeface="Courier New" panose="02070309020205020404" pitchFamily="49" charset="0"/>
              <a:buChar char="o"/>
            </a:pPr>
            <a:r>
              <a:rPr lang="en-US" sz="1400" dirty="0"/>
              <a:t>Create Fees Structure</a:t>
            </a:r>
          </a:p>
          <a:p>
            <a:pPr lvl="1" algn="just">
              <a:buFont typeface="Courier New" panose="02070309020205020404" pitchFamily="49" charset="0"/>
              <a:buChar char="o"/>
            </a:pPr>
            <a:r>
              <a:rPr lang="en-US" sz="1400" dirty="0"/>
              <a:t>Marks Entry for subjects</a:t>
            </a:r>
          </a:p>
          <a:p>
            <a:pPr lvl="1" algn="just">
              <a:buFont typeface="Courier New" panose="02070309020205020404" pitchFamily="49" charset="0"/>
              <a:buChar char="o"/>
            </a:pPr>
            <a:r>
              <a:rPr lang="en-US" sz="1400" dirty="0"/>
              <a:t>Produce the certificate for the students</a:t>
            </a:r>
          </a:p>
          <a:p>
            <a:pPr lvl="1" algn="just">
              <a:buFont typeface="Courier New" panose="02070309020205020404" pitchFamily="49" charset="0"/>
              <a:buChar char="o"/>
            </a:pPr>
            <a:r>
              <a:rPr lang="en-US" sz="1400" dirty="0"/>
              <a:t>Verifies the status of the students</a:t>
            </a:r>
          </a:p>
          <a:p>
            <a:pPr lvl="1" algn="just">
              <a:buFont typeface="Courier New" panose="02070309020205020404" pitchFamily="49" charset="0"/>
              <a:buChar char="o"/>
            </a:pPr>
            <a:r>
              <a:rPr lang="en-US" sz="1400" dirty="0"/>
              <a:t>Check whether the students have given the all exam</a:t>
            </a:r>
          </a:p>
          <a:p>
            <a:pPr lvl="1" algn="just">
              <a:buFont typeface="Courier New" panose="02070309020205020404" pitchFamily="49" charset="0"/>
              <a:buChar char="o"/>
            </a:pPr>
            <a:r>
              <a:rPr lang="en-US" sz="1400" dirty="0"/>
              <a:t>Generate the appropriate message to the students</a:t>
            </a:r>
          </a:p>
          <a:p>
            <a:pPr lvl="1" algn="just">
              <a:buFont typeface="Courier New" panose="02070309020205020404" pitchFamily="49" charset="0"/>
              <a:buChar char="o"/>
            </a:pPr>
            <a:r>
              <a:rPr lang="en-US" sz="1400" dirty="0"/>
              <a:t>Students can view their registration and certification information.</a:t>
            </a:r>
          </a:p>
          <a:p>
            <a:pPr lvl="1" algn="just">
              <a:buFont typeface="Courier New" panose="02070309020205020404" pitchFamily="49" charset="0"/>
              <a:buChar char="o"/>
            </a:pPr>
            <a:r>
              <a:rPr lang="en-US" sz="1400" dirty="0"/>
              <a:t>Students can check the balance remained and result form</a:t>
            </a:r>
          </a:p>
          <a:p>
            <a:pPr lvl="1" algn="just">
              <a:buFont typeface="Courier New" panose="02070309020205020404" pitchFamily="49" charset="0"/>
              <a:buChar char="o"/>
            </a:pPr>
            <a:r>
              <a:rPr lang="en-US" sz="1400" dirty="0"/>
              <a:t>Data is backed up, updated regularly.</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87850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fade">
                                      <p:cBhvr>
                                        <p:cTn id="7" dur="500"/>
                                        <p:tgtEl>
                                          <p:spTgt spid="19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xEl>
                                              <p:pRg st="1" end="1"/>
                                            </p:txEl>
                                          </p:spTgt>
                                        </p:tgtEl>
                                        <p:attrNameLst>
                                          <p:attrName>style.visibility</p:attrName>
                                        </p:attrNameLst>
                                      </p:cBhvr>
                                      <p:to>
                                        <p:strVal val="visible"/>
                                      </p:to>
                                    </p:set>
                                    <p:animEffect transition="in" filter="fade">
                                      <p:cBhvr>
                                        <p:cTn id="10" dur="500"/>
                                        <p:tgtEl>
                                          <p:spTgt spid="19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xEl>
                                              <p:pRg st="2" end="2"/>
                                            </p:txEl>
                                          </p:spTgt>
                                        </p:tgtEl>
                                        <p:attrNameLst>
                                          <p:attrName>style.visibility</p:attrName>
                                        </p:attrNameLst>
                                      </p:cBhvr>
                                      <p:to>
                                        <p:strVal val="visible"/>
                                      </p:to>
                                    </p:set>
                                    <p:animEffect transition="in" filter="fade">
                                      <p:cBhvr>
                                        <p:cTn id="13" dur="500"/>
                                        <p:tgtEl>
                                          <p:spTgt spid="19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xEl>
                                              <p:pRg st="3" end="3"/>
                                            </p:txEl>
                                          </p:spTgt>
                                        </p:tgtEl>
                                        <p:attrNameLst>
                                          <p:attrName>style.visibility</p:attrName>
                                        </p:attrNameLst>
                                      </p:cBhvr>
                                      <p:to>
                                        <p:strVal val="visible"/>
                                      </p:to>
                                    </p:set>
                                    <p:animEffect transition="in" filter="fade">
                                      <p:cBhvr>
                                        <p:cTn id="16" dur="500"/>
                                        <p:tgtEl>
                                          <p:spTgt spid="190">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xEl>
                                              <p:pRg st="4" end="4"/>
                                            </p:txEl>
                                          </p:spTgt>
                                        </p:tgtEl>
                                        <p:attrNameLst>
                                          <p:attrName>style.visibility</p:attrName>
                                        </p:attrNameLst>
                                      </p:cBhvr>
                                      <p:to>
                                        <p:strVal val="visible"/>
                                      </p:to>
                                    </p:set>
                                    <p:animEffect transition="in" filter="fade">
                                      <p:cBhvr>
                                        <p:cTn id="19" dur="500"/>
                                        <p:tgtEl>
                                          <p:spTgt spid="19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0">
                                            <p:txEl>
                                              <p:pRg st="5" end="5"/>
                                            </p:txEl>
                                          </p:spTgt>
                                        </p:tgtEl>
                                        <p:attrNameLst>
                                          <p:attrName>style.visibility</p:attrName>
                                        </p:attrNameLst>
                                      </p:cBhvr>
                                      <p:to>
                                        <p:strVal val="visible"/>
                                      </p:to>
                                    </p:set>
                                    <p:animEffect transition="in" filter="fade">
                                      <p:cBhvr>
                                        <p:cTn id="22" dur="500"/>
                                        <p:tgtEl>
                                          <p:spTgt spid="190">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0">
                                            <p:txEl>
                                              <p:pRg st="6" end="6"/>
                                            </p:txEl>
                                          </p:spTgt>
                                        </p:tgtEl>
                                        <p:attrNameLst>
                                          <p:attrName>style.visibility</p:attrName>
                                        </p:attrNameLst>
                                      </p:cBhvr>
                                      <p:to>
                                        <p:strVal val="visible"/>
                                      </p:to>
                                    </p:set>
                                    <p:animEffect transition="in" filter="fade">
                                      <p:cBhvr>
                                        <p:cTn id="25" dur="500"/>
                                        <p:tgtEl>
                                          <p:spTgt spid="190">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0">
                                            <p:txEl>
                                              <p:pRg st="7" end="7"/>
                                            </p:txEl>
                                          </p:spTgt>
                                        </p:tgtEl>
                                        <p:attrNameLst>
                                          <p:attrName>style.visibility</p:attrName>
                                        </p:attrNameLst>
                                      </p:cBhvr>
                                      <p:to>
                                        <p:strVal val="visible"/>
                                      </p:to>
                                    </p:set>
                                    <p:animEffect transition="in" filter="fade">
                                      <p:cBhvr>
                                        <p:cTn id="28" dur="500"/>
                                        <p:tgtEl>
                                          <p:spTgt spid="190">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0">
                                            <p:txEl>
                                              <p:pRg st="8" end="8"/>
                                            </p:txEl>
                                          </p:spTgt>
                                        </p:tgtEl>
                                        <p:attrNameLst>
                                          <p:attrName>style.visibility</p:attrName>
                                        </p:attrNameLst>
                                      </p:cBhvr>
                                      <p:to>
                                        <p:strVal val="visible"/>
                                      </p:to>
                                    </p:set>
                                    <p:animEffect transition="in" filter="fade">
                                      <p:cBhvr>
                                        <p:cTn id="31" dur="500"/>
                                        <p:tgtEl>
                                          <p:spTgt spid="190">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0">
                                            <p:txEl>
                                              <p:pRg st="9" end="9"/>
                                            </p:txEl>
                                          </p:spTgt>
                                        </p:tgtEl>
                                        <p:attrNameLst>
                                          <p:attrName>style.visibility</p:attrName>
                                        </p:attrNameLst>
                                      </p:cBhvr>
                                      <p:to>
                                        <p:strVal val="visible"/>
                                      </p:to>
                                    </p:set>
                                    <p:animEffect transition="in" filter="fade">
                                      <p:cBhvr>
                                        <p:cTn id="34" dur="500"/>
                                        <p:tgtEl>
                                          <p:spTgt spid="190">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0">
                                            <p:txEl>
                                              <p:pRg st="10" end="10"/>
                                            </p:txEl>
                                          </p:spTgt>
                                        </p:tgtEl>
                                        <p:attrNameLst>
                                          <p:attrName>style.visibility</p:attrName>
                                        </p:attrNameLst>
                                      </p:cBhvr>
                                      <p:to>
                                        <p:strVal val="visible"/>
                                      </p:to>
                                    </p:set>
                                    <p:animEffect transition="in" filter="fade">
                                      <p:cBhvr>
                                        <p:cTn id="37" dur="500"/>
                                        <p:tgtEl>
                                          <p:spTgt spid="190">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0">
                                            <p:txEl>
                                              <p:pRg st="11" end="11"/>
                                            </p:txEl>
                                          </p:spTgt>
                                        </p:tgtEl>
                                        <p:attrNameLst>
                                          <p:attrName>style.visibility</p:attrName>
                                        </p:attrNameLst>
                                      </p:cBhvr>
                                      <p:to>
                                        <p:strVal val="visible"/>
                                      </p:to>
                                    </p:set>
                                    <p:animEffect transition="in" filter="fade">
                                      <p:cBhvr>
                                        <p:cTn id="40" dur="500"/>
                                        <p:tgtEl>
                                          <p:spTgt spid="190">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0">
                                            <p:txEl>
                                              <p:pRg st="12" end="12"/>
                                            </p:txEl>
                                          </p:spTgt>
                                        </p:tgtEl>
                                        <p:attrNameLst>
                                          <p:attrName>style.visibility</p:attrName>
                                        </p:attrNameLst>
                                      </p:cBhvr>
                                      <p:to>
                                        <p:strVal val="visible"/>
                                      </p:to>
                                    </p:set>
                                    <p:animEffect transition="in" filter="fade">
                                      <p:cBhvr>
                                        <p:cTn id="43" dur="500"/>
                                        <p:tgtEl>
                                          <p:spTgt spid="190">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0">
                                            <p:txEl>
                                              <p:pRg st="13" end="13"/>
                                            </p:txEl>
                                          </p:spTgt>
                                        </p:tgtEl>
                                        <p:attrNameLst>
                                          <p:attrName>style.visibility</p:attrName>
                                        </p:attrNameLst>
                                      </p:cBhvr>
                                      <p:to>
                                        <p:strVal val="visible"/>
                                      </p:to>
                                    </p:set>
                                    <p:animEffect transition="in" filter="fade">
                                      <p:cBhvr>
                                        <p:cTn id="46" dur="500"/>
                                        <p:tgtEl>
                                          <p:spTgt spid="190">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0">
                                            <p:txEl>
                                              <p:pRg st="14" end="14"/>
                                            </p:txEl>
                                          </p:spTgt>
                                        </p:tgtEl>
                                        <p:attrNameLst>
                                          <p:attrName>style.visibility</p:attrName>
                                        </p:attrNameLst>
                                      </p:cBhvr>
                                      <p:to>
                                        <p:strVal val="visible"/>
                                      </p:to>
                                    </p:set>
                                    <p:animEffect transition="in" filter="fade">
                                      <p:cBhvr>
                                        <p:cTn id="49" dur="500"/>
                                        <p:tgtEl>
                                          <p:spTgt spid="190">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0">
                                            <p:txEl>
                                              <p:pRg st="15" end="15"/>
                                            </p:txEl>
                                          </p:spTgt>
                                        </p:tgtEl>
                                        <p:attrNameLst>
                                          <p:attrName>style.visibility</p:attrName>
                                        </p:attrNameLst>
                                      </p:cBhvr>
                                      <p:to>
                                        <p:strVal val="visible"/>
                                      </p:to>
                                    </p:set>
                                    <p:animEffect transition="in" filter="fade">
                                      <p:cBhvr>
                                        <p:cTn id="52" dur="500"/>
                                        <p:tgtEl>
                                          <p:spTgt spid="190">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0">
                                            <p:txEl>
                                              <p:pRg st="16" end="16"/>
                                            </p:txEl>
                                          </p:spTgt>
                                        </p:tgtEl>
                                        <p:attrNameLst>
                                          <p:attrName>style.visibility</p:attrName>
                                        </p:attrNameLst>
                                      </p:cBhvr>
                                      <p:to>
                                        <p:strVal val="visible"/>
                                      </p:to>
                                    </p:set>
                                    <p:animEffect transition="in" filter="fade">
                                      <p:cBhvr>
                                        <p:cTn id="55" dur="500"/>
                                        <p:tgtEl>
                                          <p:spTgt spid="190">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0">
                                            <p:txEl>
                                              <p:pRg st="17" end="17"/>
                                            </p:txEl>
                                          </p:spTgt>
                                        </p:tgtEl>
                                        <p:attrNameLst>
                                          <p:attrName>style.visibility</p:attrName>
                                        </p:attrNameLst>
                                      </p:cBhvr>
                                      <p:to>
                                        <p:strVal val="visible"/>
                                      </p:to>
                                    </p:set>
                                    <p:animEffect transition="in" filter="fade">
                                      <p:cBhvr>
                                        <p:cTn id="58" dur="500"/>
                                        <p:tgtEl>
                                          <p:spTgt spid="190">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Google Shape;151;p23"/>
          <p:cNvSpPr/>
          <p:nvPr/>
        </p:nvSpPr>
        <p:spPr>
          <a:xfrm flipH="1">
            <a:off x="-2871788"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3" name="Google Shape;188;p26"/>
          <p:cNvSpPr txBox="1">
            <a:spLocks noGrp="1"/>
          </p:cNvSpPr>
          <p:nvPr>
            <p:ph type="ctrTitle"/>
          </p:nvPr>
        </p:nvSpPr>
        <p:spPr>
          <a:xfrm>
            <a:off x="103663" y="3736181"/>
            <a:ext cx="2646680" cy="1343025"/>
          </a:xfrm>
          <a:prstGeom prst="rect">
            <a:avLst/>
          </a:prstGeom>
        </p:spPr>
        <p:txBody>
          <a:bodyPr spcFirstLastPara="1" wrap="square" lIns="91425" tIns="91425" rIns="91425" bIns="91425" anchor="t" anchorCtr="0">
            <a:noAutofit/>
          </a:bodyPr>
          <a:lstStyle/>
          <a:p>
            <a:pPr lvl="0"/>
            <a:r>
              <a:rPr lang="en-US" sz="2400" b="1" dirty="0" smtClean="0">
                <a:solidFill>
                  <a:schemeClr val="bg1"/>
                </a:solidFill>
              </a:rPr>
              <a:t>MAJOR PROJECT MILESTONES</a:t>
            </a:r>
            <a:endParaRPr lang="en-US" sz="2400" dirty="0">
              <a:solidFill>
                <a:schemeClr val="bg1"/>
              </a:solidFill>
            </a:endParaRPr>
          </a:p>
        </p:txBody>
      </p:sp>
      <p:sp>
        <p:nvSpPr>
          <p:cNvPr id="5" name="Google Shape;190;p26"/>
          <p:cNvSpPr txBox="1">
            <a:spLocks/>
          </p:cNvSpPr>
          <p:nvPr/>
        </p:nvSpPr>
        <p:spPr>
          <a:xfrm>
            <a:off x="2871787" y="1477810"/>
            <a:ext cx="5640494" cy="19440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Analyzing (from 10-Sep-2019 to 15-Sep-2019): analyze and find solutions to meet with the requirement of the problem.</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Designing (from 16-Sep-2019 to 23-Sep-2019): start designing database and the overall interface for the project after analyzing the problem.</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Coding (from 24-Sep-2019 to 13-Oct-2019): begin coding after designing database and interface.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Testing (from 14-Oct-2019 to 17-Oct-2019):  test all the functions to make sure that everything run correctly</a:t>
            </a:r>
            <a:r>
              <a:rPr lang="en-US" dirty="0" smtClean="0">
                <a:latin typeface="Assistant Light" panose="00000400000000000000" charset="-79"/>
                <a:cs typeface="Assistant Light" panose="00000400000000000000" charset="-79"/>
              </a:rPr>
              <a:t>.</a:t>
            </a:r>
            <a:endParaRPr lang="en-US" dirty="0">
              <a:latin typeface="Assistant Light" panose="00000400000000000000" charset="-79"/>
              <a:cs typeface="Assistant Light" panose="00000400000000000000" charset="-79"/>
            </a:endParaRPr>
          </a:p>
        </p:txBody>
      </p:sp>
      <p:sp>
        <p:nvSpPr>
          <p:cNvPr id="7" name="Google Shape;172;p24"/>
          <p:cNvSpPr/>
          <p:nvPr/>
        </p:nvSpPr>
        <p:spPr>
          <a:xfrm rot="11060945">
            <a:off x="6240964" y="3862145"/>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55731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318191" y="384553"/>
            <a:ext cx="2672695" cy="495211"/>
          </a:xfrm>
          <a:prstGeom prst="rect">
            <a:avLst/>
          </a:prstGeom>
        </p:spPr>
        <p:txBody>
          <a:bodyPr spcFirstLastPara="1" wrap="square" lIns="91425" tIns="91425" rIns="91425" bIns="91425" anchor="t" anchorCtr="0">
            <a:noAutofit/>
          </a:bodyPr>
          <a:lstStyle/>
          <a:p>
            <a:pPr lvl="0"/>
            <a:r>
              <a:rPr lang="en-US" sz="2400" b="1" dirty="0" smtClean="0"/>
              <a:t>ENTITY RELATIONSHIP MODEL</a:t>
            </a:r>
            <a:endParaRPr lang="en-US" sz="2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1734"/>
          <a:stretch/>
        </p:blipFill>
        <p:spPr>
          <a:xfrm>
            <a:off x="3617008" y="-9525"/>
            <a:ext cx="4896610" cy="5161678"/>
          </a:xfrm>
          <a:prstGeom prst="rect">
            <a:avLst/>
          </a:prstGeom>
        </p:spPr>
      </p:pic>
    </p:spTree>
    <p:extLst>
      <p:ext uri="{BB962C8B-B14F-4D97-AF65-F5344CB8AC3E}">
        <p14:creationId xmlns:p14="http://schemas.microsoft.com/office/powerpoint/2010/main" val="4083397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322" y="0"/>
            <a:ext cx="771525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29560" y="2300811"/>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dirty="0" smtClean="0"/>
              <a:t>DATA FLOW DIAGRAM</a:t>
            </a:r>
            <a:endParaRPr lang="en-US" dirty="0"/>
          </a:p>
        </p:txBody>
      </p:sp>
      <p:sp>
        <p:nvSpPr>
          <p:cNvPr id="11" name="Google Shape;178;p25"/>
          <p:cNvSpPr txBox="1">
            <a:spLocks/>
          </p:cNvSpPr>
          <p:nvPr/>
        </p:nvSpPr>
        <p:spPr>
          <a:xfrm>
            <a:off x="2112609" y="1743909"/>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dirty="0" smtClean="0"/>
              <a:t>DFD</a:t>
            </a:r>
            <a:endParaRPr lang="es" dirty="0"/>
          </a:p>
        </p:txBody>
      </p:sp>
    </p:spTree>
    <p:extLst>
      <p:ext uri="{BB962C8B-B14F-4D97-AF65-F5344CB8AC3E}">
        <p14:creationId xmlns:p14="http://schemas.microsoft.com/office/powerpoint/2010/main" val="1938813864"/>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7" name="Google Shape;151;p23"/>
          <p:cNvSpPr/>
          <p:nvPr/>
        </p:nvSpPr>
        <p:spPr>
          <a:xfrm flipH="1">
            <a:off x="-2728913" y="-28575"/>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147" y="28575"/>
            <a:ext cx="7805853" cy="5143500"/>
          </a:xfrm>
          <a:prstGeom prst="rect">
            <a:avLst/>
          </a:prstGeom>
        </p:spPr>
      </p:pic>
      <p:sp>
        <p:nvSpPr>
          <p:cNvPr id="8" name="Google Shape;188;p26"/>
          <p:cNvSpPr txBox="1">
            <a:spLocks noGrp="1"/>
          </p:cNvSpPr>
          <p:nvPr>
            <p:ph type="ctrTitle"/>
          </p:nvPr>
        </p:nvSpPr>
        <p:spPr>
          <a:xfrm>
            <a:off x="0" y="2153236"/>
            <a:ext cx="1417740" cy="894178"/>
          </a:xfrm>
          <a:prstGeom prst="rect">
            <a:avLst/>
          </a:prstGeom>
        </p:spPr>
        <p:txBody>
          <a:bodyPr spcFirstLastPara="1" wrap="square" lIns="91425" tIns="91425" rIns="91425" bIns="91425" anchor="t" anchorCtr="0">
            <a:noAutofit/>
          </a:bodyPr>
          <a:lstStyle/>
          <a:p>
            <a:pPr lvl="0"/>
            <a:r>
              <a:rPr lang="en-US" sz="2400" b="1" dirty="0" smtClean="0">
                <a:solidFill>
                  <a:schemeClr val="bg1"/>
                </a:solidFill>
              </a:rPr>
              <a:t>DFD LEVEL 0</a:t>
            </a:r>
            <a:endParaRPr lang="en-US" sz="2400" dirty="0">
              <a:solidFill>
                <a:schemeClr val="bg1"/>
              </a:solidFill>
            </a:endParaRPr>
          </a:p>
        </p:txBody>
      </p:sp>
    </p:spTree>
    <p:extLst>
      <p:ext uri="{BB962C8B-B14F-4D97-AF65-F5344CB8AC3E}">
        <p14:creationId xmlns:p14="http://schemas.microsoft.com/office/powerpoint/2010/main" val="2974628749"/>
      </p:ext>
    </p:extLst>
  </p:cSld>
  <p:clrMapOvr>
    <a:masterClrMapping/>
  </p:clrMapOvr>
  <p:transition spd="slow">
    <p:cover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611125" cy="10029969"/>
          </a:xfrm>
          <a:prstGeom prst="rect">
            <a:avLst/>
          </a:prstGeom>
        </p:spPr>
      </p:pic>
      <p:sp>
        <p:nvSpPr>
          <p:cNvPr id="3" name="Google Shape;151;p23"/>
          <p:cNvSpPr/>
          <p:nvPr/>
        </p:nvSpPr>
        <p:spPr>
          <a:xfrm flipH="1">
            <a:off x="7611125"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 name="Google Shape;188;p26"/>
          <p:cNvSpPr txBox="1">
            <a:spLocks noGrp="1"/>
          </p:cNvSpPr>
          <p:nvPr>
            <p:ph type="ctrTitle"/>
          </p:nvPr>
        </p:nvSpPr>
        <p:spPr>
          <a:xfrm>
            <a:off x="7726260" y="2153236"/>
            <a:ext cx="1417740" cy="894178"/>
          </a:xfrm>
          <a:prstGeom prst="rect">
            <a:avLst/>
          </a:prstGeom>
        </p:spPr>
        <p:txBody>
          <a:bodyPr spcFirstLastPara="1" wrap="square" lIns="91425" tIns="91425" rIns="91425" bIns="91425" anchor="t" anchorCtr="0">
            <a:noAutofit/>
          </a:bodyPr>
          <a:lstStyle/>
          <a:p>
            <a:pPr lvl="0"/>
            <a:r>
              <a:rPr lang="en-US" sz="2400" b="1" dirty="0" smtClean="0">
                <a:solidFill>
                  <a:schemeClr val="bg1"/>
                </a:solidFill>
              </a:rPr>
              <a:t>DFD LEVEL 1</a:t>
            </a:r>
            <a:endParaRPr lang="en-US" sz="2400" dirty="0">
              <a:solidFill>
                <a:schemeClr val="bg1"/>
              </a:solidFill>
            </a:endParaRPr>
          </a:p>
        </p:txBody>
      </p:sp>
    </p:spTree>
    <p:extLst>
      <p:ext uri="{BB962C8B-B14F-4D97-AF65-F5344CB8AC3E}">
        <p14:creationId xmlns:p14="http://schemas.microsoft.com/office/powerpoint/2010/main" val="386201369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16667E-6 0 L 0.00138 -0.94691 " pathEditMode="relative" rAng="0" ptsTypes="AA">
                                      <p:cBhvr>
                                        <p:cTn id="6" dur="2000" fill="hold"/>
                                        <p:tgtEl>
                                          <p:spTgt spid="2"/>
                                        </p:tgtEl>
                                        <p:attrNameLst>
                                          <p:attrName>ppt_x</p:attrName>
                                          <p:attrName>ppt_y</p:attrName>
                                        </p:attrNameLst>
                                      </p:cBhvr>
                                      <p:rCtr x="69" y="-473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0815"/>
          <a:stretch/>
        </p:blipFill>
        <p:spPr>
          <a:xfrm>
            <a:off x="3648696" y="0"/>
            <a:ext cx="6888616"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022404"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022404"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2400" dirty="0" smtClean="0"/>
              <a:t>AUTHENTICATION</a:t>
            </a:r>
            <a:endParaRPr lang="es" sz="2400" dirty="0"/>
          </a:p>
        </p:txBody>
      </p:sp>
    </p:spTree>
    <p:extLst>
      <p:ext uri="{BB962C8B-B14F-4D97-AF65-F5344CB8AC3E}">
        <p14:creationId xmlns:p14="http://schemas.microsoft.com/office/powerpoint/2010/main" val="748834700"/>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483" y="0"/>
            <a:ext cx="5673517"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 y="0"/>
            <a:ext cx="3467673" cy="5143500"/>
          </a:xfrm>
          <a:prstGeom prst="rect">
            <a:avLst/>
          </a:prstGeom>
        </p:spPr>
      </p:pic>
      <p:sp>
        <p:nvSpPr>
          <p:cNvPr id="6" name="Google Shape;151;p23"/>
          <p:cNvSpPr/>
          <p:nvPr/>
        </p:nvSpPr>
        <p:spPr>
          <a:xfrm>
            <a:off x="-2308121"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6708" y="1309290"/>
            <a:ext cx="5681068" cy="2524919"/>
          </a:xfrm>
          <a:prstGeom prst="rect">
            <a:avLst/>
          </a:prstGeom>
        </p:spPr>
      </p:pic>
    </p:spTree>
    <p:extLst>
      <p:ext uri="{BB962C8B-B14F-4D97-AF65-F5344CB8AC3E}">
        <p14:creationId xmlns:p14="http://schemas.microsoft.com/office/powerpoint/2010/main" val="3878495701"/>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0-ppt_h/2"/>
                                          </p:val>
                                        </p:tav>
                                      </p:tavLst>
                                    </p:anim>
                                    <p:set>
                                      <p:cBhvr>
                                        <p:cTn id="8" dur="1" fill="hold">
                                          <p:stCondLst>
                                            <p:cond delay="499"/>
                                          </p:stCondLst>
                                        </p:cTn>
                                        <p:tgtEl>
                                          <p:spTgt spid="6"/>
                                        </p:tgtEl>
                                        <p:attrNameLst>
                                          <p:attrName>style.visibility</p:attrName>
                                        </p:attrNameLst>
                                      </p:cBhvr>
                                      <p:to>
                                        <p:strVal val="hidden"/>
                                      </p:to>
                                    </p:set>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47" presetClass="exit" presetSubtype="0" fill="hold" nodeType="withEffect">
                                  <p:stCondLst>
                                    <p:cond delay="0"/>
                                  </p:stCondLst>
                                  <p:childTnLst>
                                    <p:animEffect transition="out" filter="fade">
                                      <p:cBhvr>
                                        <p:cTn id="15" dur="1000"/>
                                        <p:tgtEl>
                                          <p:spTgt spid="2"/>
                                        </p:tgtEl>
                                      </p:cBhvr>
                                    </p:animEffect>
                                    <p:anim calcmode="lin" valueType="num">
                                      <p:cBhvr>
                                        <p:cTn id="16" dur="1000"/>
                                        <p:tgtEl>
                                          <p:spTgt spid="2"/>
                                        </p:tgtEl>
                                        <p:attrNameLst>
                                          <p:attrName>ppt_x</p:attrName>
                                        </p:attrNameLst>
                                      </p:cBhvr>
                                      <p:tavLst>
                                        <p:tav tm="0">
                                          <p:val>
                                            <p:strVal val="ppt_x"/>
                                          </p:val>
                                        </p:tav>
                                        <p:tav tm="100000">
                                          <p:val>
                                            <p:strVal val="ppt_x"/>
                                          </p:val>
                                        </p:tav>
                                      </p:tavLst>
                                    </p:anim>
                                    <p:anim calcmode="lin" valueType="num">
                                      <p:cBhvr>
                                        <p:cTn id="17" dur="1000"/>
                                        <p:tgtEl>
                                          <p:spTgt spid="2"/>
                                        </p:tgtEl>
                                        <p:attrNameLst>
                                          <p:attrName>ppt_y</p:attrName>
                                        </p:attrNameLst>
                                      </p:cBhvr>
                                      <p:tavLst>
                                        <p:tav tm="0">
                                          <p:val>
                                            <p:strVal val="ppt_y"/>
                                          </p:val>
                                        </p:tav>
                                        <p:tav tm="100000">
                                          <p:val>
                                            <p:strVal val="ppt_y-.1"/>
                                          </p:val>
                                        </p:tav>
                                      </p:tavLst>
                                    </p:anim>
                                    <p:set>
                                      <p:cBhvr>
                                        <p:cTn id="18"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8296"/>
          <a:stretch/>
        </p:blipFill>
        <p:spPr>
          <a:xfrm>
            <a:off x="2642487" y="0"/>
            <a:ext cx="6501513"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159046" y="2334291"/>
            <a:ext cx="2979300" cy="843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n-US" sz="2000" dirty="0" smtClean="0"/>
              <a:t>ADMINISTRATOR &amp; CERTIFICATE CELL</a:t>
            </a:r>
            <a:endParaRPr lang="es" sz="2000" dirty="0"/>
          </a:p>
        </p:txBody>
      </p:sp>
    </p:spTree>
    <p:extLst>
      <p:ext uri="{BB962C8B-B14F-4D97-AF65-F5344CB8AC3E}">
        <p14:creationId xmlns:p14="http://schemas.microsoft.com/office/powerpoint/2010/main" val="33397015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ctrTitle"/>
          </p:nvPr>
        </p:nvSpPr>
        <p:spPr>
          <a:xfrm flipH="1">
            <a:off x="6740082" y="166298"/>
            <a:ext cx="1953643" cy="49195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800" dirty="0" smtClean="0"/>
              <a:t>GROUP4</a:t>
            </a:r>
            <a:endParaRPr sz="2800" dirty="0"/>
          </a:p>
        </p:txBody>
      </p:sp>
      <p:sp>
        <p:nvSpPr>
          <p:cNvPr id="197" name="Google Shape;197;p27"/>
          <p:cNvSpPr/>
          <p:nvPr/>
        </p:nvSpPr>
        <p:spPr>
          <a:xfrm>
            <a:off x="-236550"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 name="Google Shape;207;p27"/>
          <p:cNvCxnSpPr/>
          <p:nvPr/>
        </p:nvCxnSpPr>
        <p:spPr>
          <a:xfrm>
            <a:off x="3838500" y="1667351"/>
            <a:ext cx="0" cy="2600400"/>
          </a:xfrm>
          <a:prstGeom prst="straightConnector1">
            <a:avLst/>
          </a:prstGeom>
          <a:noFill/>
          <a:ln w="19050" cap="flat" cmpd="sng">
            <a:solidFill>
              <a:srgbClr val="D9D9D9"/>
            </a:solidFill>
            <a:prstDash val="solid"/>
            <a:round/>
            <a:headEnd type="none" w="med" len="med"/>
            <a:tailEnd type="none" w="med" len="med"/>
          </a:ln>
        </p:spPr>
      </p:cxnSp>
      <p:sp>
        <p:nvSpPr>
          <p:cNvPr id="221" name="Google Shape;221;p27"/>
          <p:cNvSpPr txBox="1">
            <a:spLocks noGrp="1"/>
          </p:cNvSpPr>
          <p:nvPr>
            <p:ph type="ctrTitle" idx="2"/>
          </p:nvPr>
        </p:nvSpPr>
        <p:spPr>
          <a:xfrm flipH="1">
            <a:off x="1045581" y="1667351"/>
            <a:ext cx="2671500" cy="46993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STUDENTS</a:t>
            </a:r>
            <a:endParaRPr dirty="0"/>
          </a:p>
        </p:txBody>
      </p:sp>
      <p:sp>
        <p:nvSpPr>
          <p:cNvPr id="223" name="Google Shape;223;p27"/>
          <p:cNvSpPr txBox="1">
            <a:spLocks noGrp="1"/>
          </p:cNvSpPr>
          <p:nvPr>
            <p:ph type="ctrTitle" idx="2"/>
          </p:nvPr>
        </p:nvSpPr>
        <p:spPr>
          <a:xfrm flipH="1">
            <a:off x="5250873" y="644577"/>
            <a:ext cx="3632362" cy="3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dirty="0" smtClean="0"/>
              <a:t>INTRUCSTOR: MS. L</a:t>
            </a:r>
            <a:r>
              <a:rPr lang="en-US" sz="1400" dirty="0" smtClean="0"/>
              <a:t>Ê</a:t>
            </a:r>
            <a:r>
              <a:rPr lang="es" sz="1400" dirty="0" smtClean="0"/>
              <a:t> THỊ MINH LOAN</a:t>
            </a:r>
            <a:endParaRPr sz="1400" dirty="0"/>
          </a:p>
        </p:txBody>
      </p:sp>
      <p:sp>
        <p:nvSpPr>
          <p:cNvPr id="224" name="Google Shape;224;p27"/>
          <p:cNvSpPr txBox="1">
            <a:spLocks noGrp="1"/>
          </p:cNvSpPr>
          <p:nvPr>
            <p:ph type="ctrTitle" idx="2"/>
          </p:nvPr>
        </p:nvSpPr>
        <p:spPr>
          <a:xfrm flipH="1">
            <a:off x="4098774" y="2358091"/>
            <a:ext cx="2128843" cy="36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200" dirty="0" smtClean="0"/>
              <a:t>PH</a:t>
            </a:r>
            <a:r>
              <a:rPr lang="en-US" sz="1200" dirty="0" smtClean="0"/>
              <a:t>ẠM HOÀNG TÂM</a:t>
            </a:r>
            <a:endParaRPr sz="1200" dirty="0"/>
          </a:p>
        </p:txBody>
      </p:sp>
      <p:sp>
        <p:nvSpPr>
          <p:cNvPr id="42" name="Google Shape;224;p27"/>
          <p:cNvSpPr txBox="1">
            <a:spLocks/>
          </p:cNvSpPr>
          <p:nvPr/>
        </p:nvSpPr>
        <p:spPr>
          <a:xfrm flipH="1">
            <a:off x="2887470" y="2358091"/>
            <a:ext cx="771579"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A18097</a:t>
            </a:r>
            <a:endParaRPr lang="en-US" sz="1200" dirty="0"/>
          </a:p>
        </p:txBody>
      </p:sp>
      <p:sp>
        <p:nvSpPr>
          <p:cNvPr id="43" name="Google Shape;224;p27"/>
          <p:cNvSpPr txBox="1">
            <a:spLocks/>
          </p:cNvSpPr>
          <p:nvPr/>
        </p:nvSpPr>
        <p:spPr>
          <a:xfrm flipH="1">
            <a:off x="2887470" y="2725891"/>
            <a:ext cx="771579"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A18118</a:t>
            </a:r>
            <a:endParaRPr lang="en-US" sz="1200" dirty="0"/>
          </a:p>
        </p:txBody>
      </p:sp>
      <p:sp>
        <p:nvSpPr>
          <p:cNvPr id="44" name="Google Shape;224;p27"/>
          <p:cNvSpPr txBox="1">
            <a:spLocks/>
          </p:cNvSpPr>
          <p:nvPr/>
        </p:nvSpPr>
        <p:spPr>
          <a:xfrm flipH="1">
            <a:off x="2887469" y="3093691"/>
            <a:ext cx="771579"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A18103</a:t>
            </a:r>
            <a:endParaRPr lang="en-US" sz="1200" dirty="0"/>
          </a:p>
        </p:txBody>
      </p:sp>
      <p:sp>
        <p:nvSpPr>
          <p:cNvPr id="45" name="Google Shape;224;p27"/>
          <p:cNvSpPr txBox="1">
            <a:spLocks/>
          </p:cNvSpPr>
          <p:nvPr/>
        </p:nvSpPr>
        <p:spPr>
          <a:xfrm flipH="1">
            <a:off x="2887469" y="3461491"/>
            <a:ext cx="771579"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A18120</a:t>
            </a:r>
            <a:endParaRPr lang="en-US" sz="1200" dirty="0"/>
          </a:p>
        </p:txBody>
      </p:sp>
      <p:sp>
        <p:nvSpPr>
          <p:cNvPr id="46" name="Google Shape;224;p27"/>
          <p:cNvSpPr txBox="1">
            <a:spLocks/>
          </p:cNvSpPr>
          <p:nvPr/>
        </p:nvSpPr>
        <p:spPr>
          <a:xfrm flipH="1">
            <a:off x="4098774" y="2725891"/>
            <a:ext cx="2128843"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NGUYỄN TRƯỜNG GIANG</a:t>
            </a:r>
            <a:endParaRPr lang="en-US" sz="1200" dirty="0"/>
          </a:p>
        </p:txBody>
      </p:sp>
      <p:sp>
        <p:nvSpPr>
          <p:cNvPr id="47" name="Google Shape;224;p27"/>
          <p:cNvSpPr txBox="1">
            <a:spLocks/>
          </p:cNvSpPr>
          <p:nvPr/>
        </p:nvSpPr>
        <p:spPr>
          <a:xfrm flipH="1">
            <a:off x="4098774" y="3093691"/>
            <a:ext cx="2128843"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NGHIÊM ANH TÚ</a:t>
            </a:r>
            <a:endParaRPr lang="en-US" sz="1200" dirty="0"/>
          </a:p>
        </p:txBody>
      </p:sp>
      <p:sp>
        <p:nvSpPr>
          <p:cNvPr id="48" name="Google Shape;224;p27"/>
          <p:cNvSpPr txBox="1">
            <a:spLocks/>
          </p:cNvSpPr>
          <p:nvPr/>
        </p:nvSpPr>
        <p:spPr>
          <a:xfrm flipH="1">
            <a:off x="4098773" y="3461491"/>
            <a:ext cx="2128843" cy="36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300"/>
              <a:buFont typeface="Nunito Sans"/>
              <a:buNone/>
              <a:defRPr sz="1300" b="1" i="0" u="none" strike="noStrike" cap="none">
                <a:solidFill>
                  <a:schemeClr val="dk1"/>
                </a:solidFill>
                <a:latin typeface="Nunito Sans"/>
                <a:ea typeface="Nunito Sans"/>
                <a:cs typeface="Nunito Sans"/>
                <a:sym typeface="Nunito Sans"/>
              </a:defRPr>
            </a:lvl1pPr>
            <a:lvl2pPr marR="0" lvl="1"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r"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pPr algn="l"/>
            <a:r>
              <a:rPr lang="en-US" sz="1200" dirty="0" smtClean="0"/>
              <a:t>TRẦN MỘT EM</a:t>
            </a:r>
            <a:endParaRPr lang="en-US" sz="1200" dirty="0"/>
          </a:p>
        </p:txBody>
      </p:sp>
      <p:sp>
        <p:nvSpPr>
          <p:cNvPr id="49" name="Google Shape;172;p24"/>
          <p:cNvSpPr/>
          <p:nvPr/>
        </p:nvSpPr>
        <p:spPr>
          <a:xfrm rot="11060945">
            <a:off x="6005220" y="3704981"/>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24" y="0"/>
            <a:ext cx="6406876" cy="5143500"/>
          </a:xfrm>
          <a:prstGeom prst="rect">
            <a:avLst/>
          </a:prstGeom>
        </p:spPr>
      </p:pic>
      <p:sp>
        <p:nvSpPr>
          <p:cNvPr id="8" name="Google Shape;151;p23"/>
          <p:cNvSpPr/>
          <p:nvPr/>
        </p:nvSpPr>
        <p:spPr>
          <a:xfrm>
            <a:off x="-5114925" y="-28575"/>
            <a:ext cx="7852050"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317" y="0"/>
            <a:ext cx="4163683" cy="51720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 y="117871"/>
            <a:ext cx="9148441" cy="4907757"/>
          </a:xfrm>
          <a:prstGeom prst="rect">
            <a:avLst/>
          </a:prstGeom>
        </p:spPr>
      </p:pic>
    </p:spTree>
    <p:extLst>
      <p:ext uri="{BB962C8B-B14F-4D97-AF65-F5344CB8AC3E}">
        <p14:creationId xmlns:p14="http://schemas.microsoft.com/office/powerpoint/2010/main" val="16579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72222E-6 0 L 0.25 0 " pathEditMode="relative" rAng="0" ptsTypes="AA">
                                      <p:cBhvr>
                                        <p:cTn id="6" dur="2000" fill="hold"/>
                                        <p:tgtEl>
                                          <p:spTgt spid="8"/>
                                        </p:tgtEl>
                                        <p:attrNameLst>
                                          <p:attrName>ppt_x</p:attrName>
                                          <p:attrName>ppt_y</p:attrName>
                                        </p:attrNameLst>
                                      </p:cBhvr>
                                      <p:rCtr x="12500" y="0"/>
                                    </p:animMotion>
                                  </p:childTnLst>
                                </p:cTn>
                              </p:par>
                              <p:par>
                                <p:cTn id="7" presetID="47"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00"/>
                                        <p:tgtEl>
                                          <p:spTgt spid="5"/>
                                        </p:tgtEl>
                                      </p:cBhvr>
                                    </p:animEffect>
                                    <p:anim calcmode="lin" valueType="num">
                                      <p:cBhvr>
                                        <p:cTn id="10" dur="1000" fill="hold"/>
                                        <p:tgtEl>
                                          <p:spTgt spid="5"/>
                                        </p:tgtEl>
                                        <p:attrNameLst>
                                          <p:attrName>ppt_x</p:attrName>
                                        </p:attrNameLst>
                                      </p:cBhvr>
                                      <p:tavLst>
                                        <p:tav tm="0">
                                          <p:val>
                                            <p:strVal val="#ppt_x"/>
                                          </p:val>
                                        </p:tav>
                                        <p:tav tm="100000">
                                          <p:val>
                                            <p:strVal val="#ppt_x"/>
                                          </p:val>
                                        </p:tav>
                                      </p:tavLst>
                                    </p:anim>
                                    <p:anim calcmode="lin" valueType="num">
                                      <p:cBhvr>
                                        <p:cTn id="1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0" y="0"/>
            <a:ext cx="538969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STUDENTS</a:t>
            </a:r>
            <a:endParaRPr lang="es" sz="3600" dirty="0"/>
          </a:p>
        </p:txBody>
      </p:sp>
    </p:spTree>
    <p:extLst>
      <p:ext uri="{BB962C8B-B14F-4D97-AF65-F5344CB8AC3E}">
        <p14:creationId xmlns:p14="http://schemas.microsoft.com/office/powerpoint/2010/main" val="2082139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306" y="0"/>
            <a:ext cx="7384694" cy="5143500"/>
          </a:xfrm>
          <a:prstGeom prst="rect">
            <a:avLst/>
          </a:prstGeom>
        </p:spPr>
      </p:pic>
      <p:sp>
        <p:nvSpPr>
          <p:cNvPr id="3" name="Google Shape;151;p23"/>
          <p:cNvSpPr/>
          <p:nvPr/>
        </p:nvSpPr>
        <p:spPr>
          <a:xfrm>
            <a:off x="-3984269"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980" y="0"/>
            <a:ext cx="4006354"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6681"/>
            <a:ext cx="9144000" cy="4910138"/>
          </a:xfrm>
          <a:prstGeom prst="rect">
            <a:avLst/>
          </a:prstGeom>
        </p:spPr>
      </p:pic>
    </p:spTree>
    <p:extLst>
      <p:ext uri="{BB962C8B-B14F-4D97-AF65-F5344CB8AC3E}">
        <p14:creationId xmlns:p14="http://schemas.microsoft.com/office/powerpoint/2010/main" val="240599874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 decel="100000"/>
                                        <p:tgtEl>
                                          <p:spTgt spid="3"/>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3"/>
                                        </p:tgtEl>
                                        <p:attrNameLst>
                                          <p:attrName>ppt_y</p:attrName>
                                        </p:attrNameLst>
                                      </p:cBhvr>
                                      <p:tavLst>
                                        <p:tav tm="0">
                                          <p:val>
                                            <p:strVal val="ppt_y"/>
                                          </p:val>
                                        </p:tav>
                                        <p:tav tm="100000">
                                          <p:val>
                                            <p:strVal val="ppt_y+1"/>
                                          </p:val>
                                        </p:tav>
                                      </p:tavLst>
                                    </p:anim>
                                    <p:set>
                                      <p:cBhvr>
                                        <p:cTn id="10" dur="1" fill="hold">
                                          <p:stCondLst>
                                            <p:cond delay="999"/>
                                          </p:stCondLst>
                                        </p:cTn>
                                        <p:tgtEl>
                                          <p:spTgt spid="3"/>
                                        </p:tgtEl>
                                        <p:attrNameLst>
                                          <p:attrName>style.visibility</p:attrName>
                                        </p:attrNameLst>
                                      </p:cBhvr>
                                      <p:to>
                                        <p:strVal val="hidden"/>
                                      </p:to>
                                    </p:set>
                                  </p:childTnLst>
                                </p:cTn>
                              </p:par>
                              <p:par>
                                <p:cTn id="11" presetID="37" presetClass="exit" presetSubtype="0" fill="hold" nodeType="withEffect">
                                  <p:stCondLst>
                                    <p:cond delay="0"/>
                                  </p:stCondLst>
                                  <p:childTnLst>
                                    <p:animEffect transition="out" filter="fade">
                                      <p:cBhvr>
                                        <p:cTn id="12" dur="1000"/>
                                        <p:tgtEl>
                                          <p:spTgt spid="2"/>
                                        </p:tgtEl>
                                      </p:cBhvr>
                                    </p:animEffect>
                                    <p:anim calcmode="lin" valueType="num">
                                      <p:cBhvr>
                                        <p:cTn id="13" dur="1000"/>
                                        <p:tgtEl>
                                          <p:spTgt spid="2"/>
                                        </p:tgtEl>
                                        <p:attrNameLst>
                                          <p:attrName>ppt_x</p:attrName>
                                        </p:attrNameLst>
                                      </p:cBhvr>
                                      <p:tavLst>
                                        <p:tav tm="0">
                                          <p:val>
                                            <p:strVal val="ppt_x"/>
                                          </p:val>
                                        </p:tav>
                                        <p:tav tm="100000">
                                          <p:val>
                                            <p:strVal val="ppt_x"/>
                                          </p:val>
                                        </p:tav>
                                      </p:tavLst>
                                    </p:anim>
                                    <p:anim calcmode="lin" valueType="num">
                                      <p:cBhvr>
                                        <p:cTn id="14" dur="100" decel="100000"/>
                                        <p:tgtEl>
                                          <p:spTgt spid="2"/>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2"/>
                                        </p:tgtEl>
                                        <p:attrNameLst>
                                          <p:attrName>ppt_y</p:attrName>
                                        </p:attrNameLst>
                                      </p:cBhvr>
                                      <p:tavLst>
                                        <p:tav tm="0">
                                          <p:val>
                                            <p:strVal val="ppt_y"/>
                                          </p:val>
                                        </p:tav>
                                        <p:tav tm="100000">
                                          <p:val>
                                            <p:strVal val="ppt_y+1"/>
                                          </p:val>
                                        </p:tav>
                                      </p:tavLst>
                                    </p:anim>
                                    <p:set>
                                      <p:cBhvr>
                                        <p:cTn id="16" dur="1" fill="hold">
                                          <p:stCondLst>
                                            <p:cond delay="999"/>
                                          </p:stCondLst>
                                        </p:cTn>
                                        <p:tgtEl>
                                          <p:spTgt spid="2"/>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583" y="0"/>
            <a:ext cx="7986801"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n-US" sz="2400" dirty="0" smtClean="0"/>
              <a:t>CERTIFICATE</a:t>
            </a:r>
            <a:endParaRPr lang="es" sz="2400" dirty="0"/>
          </a:p>
        </p:txBody>
      </p:sp>
    </p:spTree>
    <p:extLst>
      <p:ext uri="{BB962C8B-B14F-4D97-AF65-F5344CB8AC3E}">
        <p14:creationId xmlns:p14="http://schemas.microsoft.com/office/powerpoint/2010/main" val="7694572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405625" y="-39291"/>
            <a:ext cx="5743575" cy="5279231"/>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107" y="-39292"/>
            <a:ext cx="7150894" cy="527923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2721153808"/>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53"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8712"/>
          <a:stretch/>
        </p:blipFill>
        <p:spPr>
          <a:xfrm>
            <a:off x="3581400" y="0"/>
            <a:ext cx="556260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2119" y="1460386"/>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152119" y="2064126"/>
            <a:ext cx="2979300" cy="12886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2400" dirty="0" smtClean="0"/>
              <a:t>SEARCH AND VERIFY STUDENT PROFILE</a:t>
            </a:r>
            <a:endParaRPr lang="es" sz="2400" dirty="0"/>
          </a:p>
        </p:txBody>
      </p:sp>
    </p:spTree>
    <p:extLst>
      <p:ext uri="{BB962C8B-B14F-4D97-AF65-F5344CB8AC3E}">
        <p14:creationId xmlns:p14="http://schemas.microsoft.com/office/powerpoint/2010/main" val="34432107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317835"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40" y="0"/>
            <a:ext cx="6718260" cy="52006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649" y="0"/>
            <a:ext cx="4456414"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4" y="154781"/>
            <a:ext cx="9144000" cy="4891088"/>
          </a:xfrm>
          <a:prstGeom prst="rect">
            <a:avLst/>
          </a:prstGeom>
        </p:spPr>
      </p:pic>
    </p:spTree>
    <p:extLst>
      <p:ext uri="{BB962C8B-B14F-4D97-AF65-F5344CB8AC3E}">
        <p14:creationId xmlns:p14="http://schemas.microsoft.com/office/powerpoint/2010/main" val="30971205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0"/>
            <a:ext cx="782955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MANAGE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n-US" sz="2000" dirty="0" smtClean="0"/>
              <a:t>IUUSED CERTIFICATE</a:t>
            </a:r>
            <a:endParaRPr lang="es" sz="2000" dirty="0"/>
          </a:p>
        </p:txBody>
      </p:sp>
    </p:spTree>
    <p:extLst>
      <p:ext uri="{BB962C8B-B14F-4D97-AF65-F5344CB8AC3E}">
        <p14:creationId xmlns:p14="http://schemas.microsoft.com/office/powerpoint/2010/main" val="184667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317835" y="-150019"/>
            <a:ext cx="5743575" cy="5350669"/>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40" y="0"/>
            <a:ext cx="6718260" cy="520065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44519" b="28055"/>
          <a:stretch/>
        </p:blipFill>
        <p:spPr>
          <a:xfrm>
            <a:off x="2483776" y="0"/>
            <a:ext cx="3301094" cy="52006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202727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490" y="0"/>
            <a:ext cx="777551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REPORT</a:t>
            </a:r>
            <a:endParaRPr lang="es" sz="3600" dirty="0"/>
          </a:p>
        </p:txBody>
      </p:sp>
    </p:spTree>
    <p:extLst>
      <p:ext uri="{BB962C8B-B14F-4D97-AF65-F5344CB8AC3E}">
        <p14:creationId xmlns:p14="http://schemas.microsoft.com/office/powerpoint/2010/main" val="37640159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771508521"/>
              </p:ext>
            </p:extLst>
          </p:nvPr>
        </p:nvGraphicFramePr>
        <p:xfrm>
          <a:off x="1" y="0"/>
          <a:ext cx="9143999" cy="5121564"/>
        </p:xfrm>
        <a:graphic>
          <a:graphicData uri="http://schemas.openxmlformats.org/drawingml/2006/table">
            <a:tbl>
              <a:tblPr firstRow="1" firstCol="1" bandRow="1">
                <a:tableStyleId>{073A0DAA-6AF3-43AB-8588-CEC1D06C72B9}</a:tableStyleId>
              </a:tblPr>
              <a:tblGrid>
                <a:gridCol w="910203">
                  <a:extLst>
                    <a:ext uri="{9D8B030D-6E8A-4147-A177-3AD203B41FA5}">
                      <a16:colId xmlns:a16="http://schemas.microsoft.com/office/drawing/2014/main" val="1316638338"/>
                    </a:ext>
                  </a:extLst>
                </a:gridCol>
                <a:gridCol w="2037038">
                  <a:extLst>
                    <a:ext uri="{9D8B030D-6E8A-4147-A177-3AD203B41FA5}">
                      <a16:colId xmlns:a16="http://schemas.microsoft.com/office/drawing/2014/main" val="3988906914"/>
                    </a:ext>
                  </a:extLst>
                </a:gridCol>
                <a:gridCol w="1360264">
                  <a:extLst>
                    <a:ext uri="{9D8B030D-6E8A-4147-A177-3AD203B41FA5}">
                      <a16:colId xmlns:a16="http://schemas.microsoft.com/office/drawing/2014/main" val="484916315"/>
                    </a:ext>
                  </a:extLst>
                </a:gridCol>
                <a:gridCol w="1360264">
                  <a:extLst>
                    <a:ext uri="{9D8B030D-6E8A-4147-A177-3AD203B41FA5}">
                      <a16:colId xmlns:a16="http://schemas.microsoft.com/office/drawing/2014/main" val="3394063810"/>
                    </a:ext>
                  </a:extLst>
                </a:gridCol>
                <a:gridCol w="831270">
                  <a:extLst>
                    <a:ext uri="{9D8B030D-6E8A-4147-A177-3AD203B41FA5}">
                      <a16:colId xmlns:a16="http://schemas.microsoft.com/office/drawing/2014/main" val="3410289265"/>
                    </a:ext>
                  </a:extLst>
                </a:gridCol>
                <a:gridCol w="1435834">
                  <a:extLst>
                    <a:ext uri="{9D8B030D-6E8A-4147-A177-3AD203B41FA5}">
                      <a16:colId xmlns:a16="http://schemas.microsoft.com/office/drawing/2014/main" val="3397248424"/>
                    </a:ext>
                  </a:extLst>
                </a:gridCol>
                <a:gridCol w="1209126">
                  <a:extLst>
                    <a:ext uri="{9D8B030D-6E8A-4147-A177-3AD203B41FA5}">
                      <a16:colId xmlns:a16="http://schemas.microsoft.com/office/drawing/2014/main" val="3163937822"/>
                    </a:ext>
                  </a:extLst>
                </a:gridCol>
              </a:tblGrid>
              <a:tr h="18934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Project Ref. No. </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Project Title: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grid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Activity Plan Prepared By:</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hMerge="1">
                  <a:txBody>
                    <a:bodyPr/>
                    <a:lstStyle/>
                    <a:p>
                      <a:endParaRPr lang="en-US"/>
                    </a:p>
                  </a:txBody>
                  <a:tcPr/>
                </a:tc>
                <a:tc gridSpan="3">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Date of Preparation of Activity Plan: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5662162"/>
                  </a:ext>
                </a:extLst>
              </a:tr>
              <a:tr h="157019">
                <a:tc>
                  <a:txBody>
                    <a:bodyPr/>
                    <a:lstStyle/>
                    <a:p>
                      <a:pPr marL="0" marR="0">
                        <a:spcBef>
                          <a:spcPts val="0"/>
                        </a:spcBef>
                        <a:spcAft>
                          <a:spcPts val="0"/>
                        </a:spcAft>
                      </a:pPr>
                      <a:r>
                        <a:rPr lang="en-US" sz="1000" dirty="0" smtClean="0">
                          <a:effectLst/>
                          <a:latin typeface="Times New Roman" panose="02020603050405020304" pitchFamily="18" charset="0"/>
                          <a:cs typeface="Times New Roman" panose="02020603050405020304" pitchFamily="18" charset="0"/>
                        </a:rPr>
                        <a:t>Task</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Description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Planned Start Date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Actual Start Date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Actual Days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Teams Members Names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Status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911239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3 (Project Plan)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12">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Phạm Hoàng Tâm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81509150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6 (ER)</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93595331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45771034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7(DFD)</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2662650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9 (Task Sheet)</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573962029"/>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Students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53788517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Certificate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28-Sep-2019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97416109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Authentication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9718248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Admin&amp;CC</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28507586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issued certificate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45525840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Report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252781813"/>
                  </a:ext>
                </a:extLst>
              </a:tr>
              <a:tr h="131618">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Search and Verify Student Profile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90454344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2B  (CRS)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7">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Nguyễn Trường Giang</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271664215"/>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15-Sep-2019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8381881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7 (DFD)</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7792287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8 (Coding Standards)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0442570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Course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71826816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Exam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28-Sep-2019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441930422"/>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Manage Subject</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99864417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2A (CRS)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5">
                  <a:txBody>
                    <a:bodyPr/>
                    <a:lstStyle/>
                    <a:p>
                      <a:pPr marL="0" marR="0" algn="ctr">
                        <a:spcBef>
                          <a:spcPts val="0"/>
                        </a:spcBef>
                        <a:spcAft>
                          <a:spcPts val="0"/>
                        </a:spcAft>
                      </a:pPr>
                      <a:r>
                        <a:rPr lang="en-US" sz="1000" dirty="0" err="1">
                          <a:effectLst/>
                          <a:latin typeface="Times New Roman" panose="02020603050405020304" pitchFamily="18" charset="0"/>
                          <a:cs typeface="Times New Roman" panose="02020603050405020304" pitchFamily="18" charset="0"/>
                        </a:rPr>
                        <a:t>Nghiêm</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Anh</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Tú</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9849848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847810695"/>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7 (DFD)</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81904452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Mange Grade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smtClean="0">
                          <a:effectLst/>
                          <a:latin typeface="Times New Roman" panose="02020603050405020304" pitchFamily="18" charset="0"/>
                          <a:cs typeface="Times New Roman" panose="02020603050405020304" pitchFamily="18" charset="0"/>
                        </a:rPr>
                        <a:t>2-Oct-2019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90%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46330646"/>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Teachers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90%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5850933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1 (Problem Definition)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9">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Trần Một Em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48839899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4 (GUI Standards)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16-Sep-2019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799867452"/>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27</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7 (DFD</a:t>
                      </a:r>
                      <a:r>
                        <a:rPr lang="en-US" sz="1000" dirty="0" smtClean="0">
                          <a:effectLst/>
                          <a:latin typeface="Times New Roman" panose="02020603050405020304" pitchFamily="18" charset="0"/>
                          <a:cs typeface="Times New Roman" panose="02020603050405020304" pitchFamily="18" charset="0"/>
                        </a:rPr>
                        <a:t>)</a:t>
                      </a:r>
                      <a:endParaRPr lang="en-US" sz="1000" dirty="0">
                        <a:effectLst/>
                        <a:latin typeface="Times New Roman" panose="02020603050405020304" pitchFamily="18" charset="0"/>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17-Sep-2019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19-Sep-2019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371192650"/>
                  </a:ext>
                </a:extLst>
              </a:tr>
              <a:tr h="145685">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28</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5 (Interface Design)</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20-Sep-2019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23-Sep-2019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4</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224432974"/>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425125530"/>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Class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extLst>
                  <a:ext uri="{0D108BD9-81ED-4DB2-BD59-A6C34878D82A}">
                    <a16:rowId xmlns:a16="http://schemas.microsoft.com/office/drawing/2014/main" val="3694720941"/>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Teaching</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343270726"/>
                  </a:ext>
                </a:extLst>
              </a:tr>
              <a:tr h="0">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31</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Personal Account</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extLst>
                  <a:ext uri="{0D108BD9-81ED-4DB2-BD59-A6C34878D82A}">
                    <a16:rowId xmlns:a16="http://schemas.microsoft.com/office/drawing/2014/main" val="1608787410"/>
                  </a:ext>
                </a:extLst>
              </a:tr>
              <a:tr h="43873">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552901834"/>
                  </a:ext>
                </a:extLst>
              </a:tr>
            </a:tbl>
          </a:graphicData>
        </a:graphic>
      </p:graphicFrame>
    </p:spTree>
    <p:extLst>
      <p:ext uri="{BB962C8B-B14F-4D97-AF65-F5344CB8AC3E}">
        <p14:creationId xmlns:p14="http://schemas.microsoft.com/office/powerpoint/2010/main" val="25252184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984269"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681"/>
            <a:ext cx="9144000" cy="4910138"/>
          </a:xfrm>
          <a:prstGeom prst="rect">
            <a:avLst/>
          </a:prstGeom>
        </p:spPr>
      </p:pic>
    </p:spTree>
    <p:extLst>
      <p:ext uri="{BB962C8B-B14F-4D97-AF65-F5344CB8AC3E}">
        <p14:creationId xmlns:p14="http://schemas.microsoft.com/office/powerpoint/2010/main" val="31492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573" y="0"/>
            <a:ext cx="771525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COURSE</a:t>
            </a:r>
            <a:endParaRPr lang="es" sz="3600" dirty="0"/>
          </a:p>
        </p:txBody>
      </p:sp>
    </p:spTree>
    <p:extLst>
      <p:ext uri="{BB962C8B-B14F-4D97-AF65-F5344CB8AC3E}">
        <p14:creationId xmlns:p14="http://schemas.microsoft.com/office/powerpoint/2010/main" val="1852477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93858" y="-114300"/>
            <a:ext cx="5743575" cy="53149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717" y="0"/>
            <a:ext cx="6494283"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404230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4"/>
                                        </p:tgtEl>
                                      </p:cBhvr>
                                    </p:animEffect>
                                    <p:anim calcmode="lin" valueType="num">
                                      <p:cBhvr>
                                        <p:cTn id="12" dur="1000"/>
                                        <p:tgtEl>
                                          <p:spTgt spid="4"/>
                                        </p:tgtEl>
                                        <p:attrNameLst>
                                          <p:attrName>ppt_x</p:attrName>
                                        </p:attrNameLst>
                                      </p:cBhvr>
                                      <p:tavLst>
                                        <p:tav tm="0">
                                          <p:val>
                                            <p:strVal val="ppt_x"/>
                                          </p:val>
                                        </p:tav>
                                        <p:tav tm="100000">
                                          <p:val>
                                            <p:strVal val="ppt_x"/>
                                          </p:val>
                                        </p:tav>
                                      </p:tavLst>
                                    </p:anim>
                                    <p:anim calcmode="lin" valueType="num">
                                      <p:cBhvr>
                                        <p:cTn id="13" dur="1000"/>
                                        <p:tgtEl>
                                          <p:spTgt spid="4"/>
                                        </p:tgtEl>
                                        <p:attrNameLst>
                                          <p:attrName>ppt_y</p:attrName>
                                        </p:attrNameLst>
                                      </p:cBhvr>
                                      <p:tavLst>
                                        <p:tav tm="0">
                                          <p:val>
                                            <p:strVal val="ppt_y"/>
                                          </p:val>
                                        </p:tav>
                                        <p:tav tm="100000">
                                          <p:val>
                                            <p:strVal val="ppt_y+.1"/>
                                          </p:val>
                                        </p:tav>
                                      </p:tavLst>
                                    </p:anim>
                                    <p:set>
                                      <p:cBhvr>
                                        <p:cTn id="14" dur="1" fill="hold">
                                          <p:stCondLst>
                                            <p:cond delay="999"/>
                                          </p:stCondLst>
                                        </p:cTn>
                                        <p:tgtEl>
                                          <p:spTgt spid="4"/>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609"/>
          <a:stretch/>
        </p:blipFill>
        <p:spPr>
          <a:xfrm>
            <a:off x="3685310" y="0"/>
            <a:ext cx="545869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EXAM</a:t>
            </a:r>
            <a:endParaRPr lang="es" sz="3600" dirty="0"/>
          </a:p>
        </p:txBody>
      </p:sp>
    </p:spTree>
    <p:extLst>
      <p:ext uri="{BB962C8B-B14F-4D97-AF65-F5344CB8AC3E}">
        <p14:creationId xmlns:p14="http://schemas.microsoft.com/office/powerpoint/2010/main" val="6184221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58772" y="-171450"/>
            <a:ext cx="5743575" cy="537210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4803" y="0"/>
            <a:ext cx="6459197"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93" y="0"/>
            <a:ext cx="4030437"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062"/>
            <a:ext cx="9144000" cy="4905375"/>
          </a:xfrm>
          <a:prstGeom prst="rect">
            <a:avLst/>
          </a:prstGeom>
        </p:spPr>
      </p:pic>
    </p:spTree>
    <p:extLst>
      <p:ext uri="{BB962C8B-B14F-4D97-AF65-F5344CB8AC3E}">
        <p14:creationId xmlns:p14="http://schemas.microsoft.com/office/powerpoint/2010/main" val="32132634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0707"/>
          <a:stretch/>
        </p:blipFill>
        <p:spPr>
          <a:xfrm>
            <a:off x="2549769" y="0"/>
            <a:ext cx="6594231"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SUBJECTS</a:t>
            </a:r>
            <a:endParaRPr lang="es" sz="3600" dirty="0"/>
          </a:p>
        </p:txBody>
      </p:sp>
    </p:spTree>
    <p:extLst>
      <p:ext uri="{BB962C8B-B14F-4D97-AF65-F5344CB8AC3E}">
        <p14:creationId xmlns:p14="http://schemas.microsoft.com/office/powerpoint/2010/main" val="3831473592"/>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06451" y="-135731"/>
            <a:ext cx="5743575" cy="5336381"/>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24" y="0"/>
            <a:ext cx="6406876"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037" y="28575"/>
            <a:ext cx="4030437"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4300"/>
            <a:ext cx="9144000" cy="4914900"/>
          </a:xfrm>
          <a:prstGeom prst="rect">
            <a:avLst/>
          </a:prstGeom>
        </p:spPr>
      </p:pic>
    </p:spTree>
    <p:extLst>
      <p:ext uri="{BB962C8B-B14F-4D97-AF65-F5344CB8AC3E}">
        <p14:creationId xmlns:p14="http://schemas.microsoft.com/office/powerpoint/2010/main" val="416933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42"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090" y="0"/>
            <a:ext cx="5437909"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GRADE</a:t>
            </a:r>
            <a:endParaRPr lang="es" sz="3600" dirty="0"/>
          </a:p>
        </p:txBody>
      </p:sp>
    </p:spTree>
    <p:extLst>
      <p:ext uri="{BB962C8B-B14F-4D97-AF65-F5344CB8AC3E}">
        <p14:creationId xmlns:p14="http://schemas.microsoft.com/office/powerpoint/2010/main" val="22841012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06451" y="-85725"/>
            <a:ext cx="5743575" cy="5286375"/>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24" y="0"/>
            <a:ext cx="6406876" cy="5143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062"/>
            <a:ext cx="9144000" cy="4905375"/>
          </a:xfrm>
          <a:prstGeom prst="rect">
            <a:avLst/>
          </a:prstGeom>
        </p:spPr>
      </p:pic>
    </p:spTree>
    <p:extLst>
      <p:ext uri="{BB962C8B-B14F-4D97-AF65-F5344CB8AC3E}">
        <p14:creationId xmlns:p14="http://schemas.microsoft.com/office/powerpoint/2010/main" val="257915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900" decel="100000" fill="hold"/>
                                        <p:tgtEl>
                                          <p:spTgt spid="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946" y="0"/>
            <a:ext cx="7710054"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TEACHERS</a:t>
            </a:r>
            <a:endParaRPr lang="es" sz="3600" dirty="0"/>
          </a:p>
        </p:txBody>
      </p:sp>
    </p:spTree>
    <p:extLst>
      <p:ext uri="{BB962C8B-B14F-4D97-AF65-F5344CB8AC3E}">
        <p14:creationId xmlns:p14="http://schemas.microsoft.com/office/powerpoint/2010/main" val="1389396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610870" y="405336"/>
            <a:ext cx="2173893"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chemeClr val="lt1"/>
                </a:solidFill>
              </a:rPr>
              <a:t>PROBLEM DEFINITION</a:t>
            </a:r>
            <a:endParaRPr sz="2400" dirty="0">
              <a:solidFill>
                <a:schemeClr val="lt1"/>
              </a:solidFill>
            </a:endParaRPr>
          </a:p>
        </p:txBody>
      </p:sp>
      <p:sp>
        <p:nvSpPr>
          <p:cNvPr id="189" name="Google Shape;189;p26"/>
          <p:cNvSpPr txBox="1">
            <a:spLocks noGrp="1"/>
          </p:cNvSpPr>
          <p:nvPr>
            <p:ph type="ctrTitle" idx="2"/>
          </p:nvPr>
        </p:nvSpPr>
        <p:spPr>
          <a:xfrm>
            <a:off x="3105188" y="1168874"/>
            <a:ext cx="2900100" cy="551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300" dirty="0" smtClean="0"/>
              <a:t>DEFINE</a:t>
            </a:r>
            <a:endParaRPr sz="1300" dirty="0"/>
          </a:p>
        </p:txBody>
      </p:sp>
      <p:sp>
        <p:nvSpPr>
          <p:cNvPr id="190" name="Google Shape;190;p26"/>
          <p:cNvSpPr txBox="1">
            <a:spLocks noGrp="1"/>
          </p:cNvSpPr>
          <p:nvPr>
            <p:ph type="subTitle" idx="1"/>
          </p:nvPr>
        </p:nvSpPr>
        <p:spPr>
          <a:xfrm>
            <a:off x="2990888" y="1720698"/>
            <a:ext cx="5640494" cy="3209843"/>
          </a:xfrm>
          <a:prstGeom prst="rect">
            <a:avLst/>
          </a:prstGeom>
        </p:spPr>
        <p:txBody>
          <a:bodyPr spcFirstLastPara="1" wrap="square" lIns="91425" tIns="91425" rIns="91425" bIns="91425" anchor="t" anchorCtr="0">
            <a:noAutofit/>
          </a:bodyPr>
          <a:lstStyle/>
          <a:p>
            <a:pPr marL="0" indent="0" algn="just"/>
            <a:r>
              <a:rPr lang="en-US" sz="1200" i="1" dirty="0" smtClean="0"/>
              <a:t>The </a:t>
            </a:r>
            <a:r>
              <a:rPr lang="en-US" sz="1200" i="1" dirty="0"/>
              <a:t>ABC Institute's certification office is the place to register for courses and issue certificates to students, previously all work was done manually and time-consuming, due to the increasing needs of students. Many manual jobs no longer meet the needs of the job, so we need to advance our work by creating an online certification system. Creating and certifying students who have completed the course, all of the work here is done in the most advanced way from input to output. The registration process is fast and convenient, students register and modify information online on the system and the payment is also made in many different forms, students can be assured after completing the course, the certificate issuance in the shortest time and ensuring student information is accurate, minimizing information errors as well as the time of issuing certificates at the lowest level. To done these works, we decided to deploy the Client-Server model for Certificate Generation System of the ABC institute. The certificate system will build a LAN network and apply the Client-Server model. The server is a centralized place for managing tasks and hosting, managing clients. Server is also the place to store accounts of Admin, Certificate Cell, Student with different access rights to the system. Client computers will be required to login when they want to access the system. The model will help improve information security.</a:t>
            </a:r>
            <a:endParaRPr lang="en-US" sz="12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xEl>
                                              <p:pRg st="0" end="0"/>
                                            </p:txEl>
                                          </p:spTgt>
                                        </p:tgtEl>
                                        <p:attrNameLst>
                                          <p:attrName>style.visibility</p:attrName>
                                        </p:attrNameLst>
                                      </p:cBhvr>
                                      <p:to>
                                        <p:strVal val="visible"/>
                                      </p:to>
                                    </p:set>
                                    <p:animEffect transition="in" filter="fade">
                                      <p:cBhvr>
                                        <p:cTn id="10" dur="1000"/>
                                        <p:tgtEl>
                                          <p:spTgt spid="1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118417" y="-114300"/>
            <a:ext cx="5743575" cy="53149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158" y="0"/>
            <a:ext cx="6518842"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062"/>
            <a:ext cx="9144000" cy="4905375"/>
          </a:xfrm>
          <a:prstGeom prst="rect">
            <a:avLst/>
          </a:prstGeom>
        </p:spPr>
      </p:pic>
    </p:spTree>
    <p:extLst>
      <p:ext uri="{BB962C8B-B14F-4D97-AF65-F5344CB8AC3E}">
        <p14:creationId xmlns:p14="http://schemas.microsoft.com/office/powerpoint/2010/main" val="246043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7"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0"/>
            <a:ext cx="7829550"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CLASS</a:t>
            </a:r>
            <a:endParaRPr lang="es" sz="3600" dirty="0"/>
          </a:p>
        </p:txBody>
      </p:sp>
    </p:spTree>
    <p:extLst>
      <p:ext uri="{BB962C8B-B14F-4D97-AF65-F5344CB8AC3E}">
        <p14:creationId xmlns:p14="http://schemas.microsoft.com/office/powerpoint/2010/main" val="256093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06451"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24" y="0"/>
            <a:ext cx="6406876"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6681"/>
            <a:ext cx="9144000" cy="4910138"/>
          </a:xfrm>
          <a:prstGeom prst="rect">
            <a:avLst/>
          </a:prstGeom>
        </p:spPr>
      </p:pic>
    </p:spTree>
    <p:extLst>
      <p:ext uri="{BB962C8B-B14F-4D97-AF65-F5344CB8AC3E}">
        <p14:creationId xmlns:p14="http://schemas.microsoft.com/office/powerpoint/2010/main" val="31941451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trips(down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8251"/>
          <a:stretch/>
        </p:blipFill>
        <p:spPr>
          <a:xfrm>
            <a:off x="3318164" y="-1"/>
            <a:ext cx="5825836" cy="516081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159046" y="1730550"/>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159046" y="2334291"/>
            <a:ext cx="2979300" cy="754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3600" dirty="0" smtClean="0"/>
              <a:t>TEACHING</a:t>
            </a:r>
            <a:endParaRPr lang="es" sz="3600" dirty="0"/>
          </a:p>
        </p:txBody>
      </p:sp>
    </p:spTree>
    <p:extLst>
      <p:ext uri="{BB962C8B-B14F-4D97-AF65-F5344CB8AC3E}">
        <p14:creationId xmlns:p14="http://schemas.microsoft.com/office/powerpoint/2010/main" val="41979949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1;p23"/>
          <p:cNvSpPr/>
          <p:nvPr/>
        </p:nvSpPr>
        <p:spPr>
          <a:xfrm>
            <a:off x="-3093858" y="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717" y="0"/>
            <a:ext cx="6494283"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781" y="0"/>
            <a:ext cx="4030437" cy="51435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6681"/>
            <a:ext cx="9144000" cy="4910138"/>
          </a:xfrm>
          <a:prstGeom prst="rect">
            <a:avLst/>
          </a:prstGeom>
        </p:spPr>
      </p:pic>
    </p:spTree>
    <p:extLst>
      <p:ext uri="{BB962C8B-B14F-4D97-AF65-F5344CB8AC3E}">
        <p14:creationId xmlns:p14="http://schemas.microsoft.com/office/powerpoint/2010/main" val="350747941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 decel="100000"/>
                                        <p:tgtEl>
                                          <p:spTgt spid="2"/>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2"/>
                                        </p:tgtEl>
                                        <p:attrNameLst>
                                          <p:attrName>ppt_y</p:attrName>
                                        </p:attrNameLst>
                                      </p:cBhvr>
                                      <p:tavLst>
                                        <p:tav tm="0">
                                          <p:val>
                                            <p:strVal val="ppt_y"/>
                                          </p:val>
                                        </p:tav>
                                        <p:tav tm="100000">
                                          <p:val>
                                            <p:strVal val="ppt_y+1"/>
                                          </p:val>
                                        </p:tav>
                                      </p:tavLst>
                                    </p:anim>
                                    <p:set>
                                      <p:cBhvr>
                                        <p:cTn id="10" dur="1" fill="hold">
                                          <p:stCondLst>
                                            <p:cond delay="999"/>
                                          </p:stCondLst>
                                        </p:cTn>
                                        <p:tgtEl>
                                          <p:spTgt spid="2"/>
                                        </p:tgtEl>
                                        <p:attrNameLst>
                                          <p:attrName>style.visibility</p:attrName>
                                        </p:attrNameLst>
                                      </p:cBhvr>
                                      <p:to>
                                        <p:strVal val="hidden"/>
                                      </p:to>
                                    </p:set>
                                  </p:childTnLst>
                                </p:cTn>
                              </p:par>
                              <p:par>
                                <p:cTn id="11" presetID="37" presetClass="exit" presetSubtype="0" fill="hold" nodeType="withEffect">
                                  <p:stCondLst>
                                    <p:cond delay="0"/>
                                  </p:stCondLst>
                                  <p:childTnLst>
                                    <p:animEffect transition="out" filter="fade">
                                      <p:cBhvr>
                                        <p:cTn id="12" dur="1000"/>
                                        <p:tgtEl>
                                          <p:spTgt spid="3"/>
                                        </p:tgtEl>
                                      </p:cBhvr>
                                    </p:animEffect>
                                    <p:anim calcmode="lin" valueType="num">
                                      <p:cBhvr>
                                        <p:cTn id="13" dur="1000"/>
                                        <p:tgtEl>
                                          <p:spTgt spid="3"/>
                                        </p:tgtEl>
                                        <p:attrNameLst>
                                          <p:attrName>ppt_x</p:attrName>
                                        </p:attrNameLst>
                                      </p:cBhvr>
                                      <p:tavLst>
                                        <p:tav tm="0">
                                          <p:val>
                                            <p:strVal val="ppt_x"/>
                                          </p:val>
                                        </p:tav>
                                        <p:tav tm="100000">
                                          <p:val>
                                            <p:strVal val="ppt_x"/>
                                          </p:val>
                                        </p:tav>
                                      </p:tavLst>
                                    </p:anim>
                                    <p:anim calcmode="lin" valueType="num">
                                      <p:cBhvr>
                                        <p:cTn id="14" dur="100" decel="100000"/>
                                        <p:tgtEl>
                                          <p:spTgt spid="3"/>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3"/>
                                        </p:tgtEl>
                                        <p:attrNameLst>
                                          <p:attrName>ppt_y</p:attrName>
                                        </p:attrNameLst>
                                      </p:cBhvr>
                                      <p:tavLst>
                                        <p:tav tm="0">
                                          <p:val>
                                            <p:strVal val="ppt_y"/>
                                          </p:val>
                                        </p:tav>
                                        <p:tav tm="100000">
                                          <p:val>
                                            <p:strVal val="ppt_y+1"/>
                                          </p:val>
                                        </p:tav>
                                      </p:tavLst>
                                    </p:anim>
                                    <p:set>
                                      <p:cBhvr>
                                        <p:cTn id="16" dur="1" fill="hold">
                                          <p:stCondLst>
                                            <p:cond delay="999"/>
                                          </p:stCondLst>
                                        </p:cTn>
                                        <p:tgtEl>
                                          <p:spTgt spid="3"/>
                                        </p:tgtEl>
                                        <p:attrNameLst>
                                          <p:attrName>style.visibility</p:attrName>
                                        </p:attrNameLst>
                                      </p:cBhvr>
                                      <p:to>
                                        <p:strVal val="hidden"/>
                                      </p:to>
                                    </p:set>
                                  </p:childTnLst>
                                </p:cTn>
                              </p:par>
                              <p:par>
                                <p:cTn id="17" presetID="3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90"/>
                                          </p:val>
                                        </p:tav>
                                        <p:tav tm="100000">
                                          <p:val>
                                            <p:fltVal val="0"/>
                                          </p:val>
                                        </p:tav>
                                      </p:tavLst>
                                    </p:anim>
                                    <p:animEffect transition="in" filter="fade">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6885"/>
          <a:stretch/>
        </p:blipFill>
        <p:spPr>
          <a:xfrm>
            <a:off x="3669907" y="0"/>
            <a:ext cx="7188593" cy="51435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0"/>
            <a:ext cx="5608604" cy="5143500"/>
          </a:xfrm>
          <a:prstGeom prst="rect">
            <a:avLst/>
          </a:prstGeom>
        </p:spPr>
      </p:pic>
      <p:sp>
        <p:nvSpPr>
          <p:cNvPr id="10" name="Google Shape;177;p25"/>
          <p:cNvSpPr txBox="1">
            <a:spLocks/>
          </p:cNvSpPr>
          <p:nvPr/>
        </p:nvSpPr>
        <p:spPr>
          <a:xfrm>
            <a:off x="2301802" y="1702841"/>
            <a:ext cx="3281400" cy="80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Nunito Sans"/>
              <a:buNone/>
              <a:defRPr sz="1800" b="1" i="0" u="none" strike="noStrike" cap="none">
                <a:solidFill>
                  <a:schemeClr val="dk1"/>
                </a:solidFill>
                <a:latin typeface="Nunito Sans"/>
                <a:ea typeface="Nunito Sans"/>
                <a:cs typeface="Nunito Sans"/>
                <a:sym typeface="Nunito Sans"/>
              </a:defRPr>
            </a:lvl1pPr>
            <a:lvl2pPr marR="0" lvl="1"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1400"/>
              <a:buFont typeface="Nunito Sans"/>
              <a:buNone/>
              <a:defRPr sz="1400" b="1" i="0" u="none" strike="noStrike" cap="none">
                <a:solidFill>
                  <a:schemeClr val="dk1"/>
                </a:solidFill>
                <a:latin typeface="Nunito Sans"/>
                <a:ea typeface="Nunito Sans"/>
                <a:cs typeface="Nunito Sans"/>
                <a:sym typeface="Nunito Sans"/>
              </a:defRPr>
            </a:lvl9pPr>
          </a:lstStyle>
          <a:p>
            <a:r>
              <a:rPr lang="en-US" sz="2800" dirty="0" smtClean="0"/>
              <a:t>CREATE</a:t>
            </a:r>
            <a:endParaRPr lang="en-US" sz="2800" dirty="0"/>
          </a:p>
        </p:txBody>
      </p:sp>
      <p:sp>
        <p:nvSpPr>
          <p:cNvPr id="11" name="Google Shape;178;p25"/>
          <p:cNvSpPr txBox="1">
            <a:spLocks/>
          </p:cNvSpPr>
          <p:nvPr/>
        </p:nvSpPr>
        <p:spPr>
          <a:xfrm>
            <a:off x="2301802" y="2298883"/>
            <a:ext cx="2979300" cy="12548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Nunito Sans ExtraBold"/>
              <a:buNone/>
              <a:defRPr sz="4800" b="0" i="0" u="none" strike="noStrike" cap="none">
                <a:solidFill>
                  <a:schemeClr val="dk1"/>
                </a:solidFill>
                <a:latin typeface="Nunito Sans ExtraBold"/>
                <a:ea typeface="Nunito Sans ExtraBold"/>
                <a:cs typeface="Nunito Sans ExtraBold"/>
                <a:sym typeface="Nunito Sans ExtraBold"/>
              </a:defRPr>
            </a:lvl1pPr>
            <a:lvl2pPr marR="0" lvl="1"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2pPr>
            <a:lvl3pPr marR="0" lvl="2"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3pPr>
            <a:lvl4pPr marR="0" lvl="3"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4pPr>
            <a:lvl5pPr marR="0" lvl="4"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5pPr>
            <a:lvl6pPr marR="0" lvl="5"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6pPr>
            <a:lvl7pPr marR="0" lvl="6"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7pPr>
            <a:lvl8pPr marR="0" lvl="7"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8pPr>
            <a:lvl9pPr marR="0" lvl="8" algn="l" rtl="0">
              <a:lnSpc>
                <a:spcPct val="100000"/>
              </a:lnSpc>
              <a:spcBef>
                <a:spcPts val="0"/>
              </a:spcBef>
              <a:spcAft>
                <a:spcPts val="0"/>
              </a:spcAft>
              <a:buClr>
                <a:schemeClr val="dk1"/>
              </a:buClr>
              <a:buSzPts val="4800"/>
              <a:buFont typeface="Nunito Sans"/>
              <a:buNone/>
              <a:defRPr sz="4800" b="1" i="0" u="none" strike="noStrike" cap="none">
                <a:solidFill>
                  <a:schemeClr val="dk1"/>
                </a:solidFill>
                <a:latin typeface="Nunito Sans"/>
                <a:ea typeface="Nunito Sans"/>
                <a:cs typeface="Nunito Sans"/>
                <a:sym typeface="Nunito Sans"/>
              </a:defRPr>
            </a:lvl9pPr>
          </a:lstStyle>
          <a:p>
            <a:r>
              <a:rPr lang="es" sz="2800" dirty="0" smtClean="0"/>
              <a:t>PERSONAL ACCOUNT</a:t>
            </a:r>
            <a:endParaRPr lang="es" sz="2800" dirty="0"/>
          </a:p>
        </p:txBody>
      </p:sp>
    </p:spTree>
    <p:extLst>
      <p:ext uri="{BB962C8B-B14F-4D97-AF65-F5344CB8AC3E}">
        <p14:creationId xmlns:p14="http://schemas.microsoft.com/office/powerpoint/2010/main" val="21776273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1;p23"/>
          <p:cNvSpPr/>
          <p:nvPr/>
        </p:nvSpPr>
        <p:spPr>
          <a:xfrm rot="5400000" flipV="1">
            <a:off x="1669041" y="-698359"/>
            <a:ext cx="5743575" cy="9206347"/>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2" name="Google Shape;151;p23"/>
          <p:cNvSpPr/>
          <p:nvPr/>
        </p:nvSpPr>
        <p:spPr>
          <a:xfrm rot="5400000" flipV="1">
            <a:off x="1669041" y="-4758609"/>
            <a:ext cx="5743575" cy="9206347"/>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2660"/>
            <a:ext cx="9144000" cy="401532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224" y="0"/>
            <a:ext cx="3875552" cy="51435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968"/>
            <a:ext cx="9144000" cy="4881563"/>
          </a:xfrm>
          <a:prstGeom prst="rect">
            <a:avLst/>
          </a:prstGeom>
        </p:spPr>
      </p:pic>
    </p:spTree>
    <p:extLst>
      <p:ext uri="{BB962C8B-B14F-4D97-AF65-F5344CB8AC3E}">
        <p14:creationId xmlns:p14="http://schemas.microsoft.com/office/powerpoint/2010/main" val="334088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0"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strVal val="ppt_h"/>
                                          </p:val>
                                        </p:tav>
                                      </p:tavLst>
                                    </p:anim>
                                    <p:set>
                                      <p:cBhvr>
                                        <p:cTn id="8" dur="1" fill="hold">
                                          <p:stCondLst>
                                            <p:cond delay="499"/>
                                          </p:stCondLst>
                                        </p:cTn>
                                        <p:tgtEl>
                                          <p:spTgt spid="3"/>
                                        </p:tgtEl>
                                        <p:attrNameLst>
                                          <p:attrName>style.visibility</p:attrName>
                                        </p:attrNameLst>
                                      </p:cBhvr>
                                      <p:to>
                                        <p:strVal val="hidden"/>
                                      </p:to>
                                    </p:set>
                                  </p:childTnLst>
                                </p:cTn>
                              </p:par>
                              <p:par>
                                <p:cTn id="9" presetID="17" presetClass="exit" presetSubtype="10" fill="hold" nodeType="withEffect">
                                  <p:stCondLst>
                                    <p:cond delay="0"/>
                                  </p:stCondLst>
                                  <p:childTnLst>
                                    <p:anim calcmode="lin" valueType="num">
                                      <p:cBhvr>
                                        <p:cTn id="10" dur="500"/>
                                        <p:tgtEl>
                                          <p:spTgt spid="2"/>
                                        </p:tgtEl>
                                        <p:attrNameLst>
                                          <p:attrName>ppt_w</p:attrName>
                                        </p:attrNameLst>
                                      </p:cBhvr>
                                      <p:tavLst>
                                        <p:tav tm="0">
                                          <p:val>
                                            <p:strVal val="ppt_w"/>
                                          </p:val>
                                        </p:tav>
                                        <p:tav tm="100000">
                                          <p:val>
                                            <p:fltVal val="0"/>
                                          </p:val>
                                        </p:tav>
                                      </p:tavLst>
                                    </p:anim>
                                    <p:anim calcmode="lin" valueType="num">
                                      <p:cBhvr>
                                        <p:cTn id="11" dur="500"/>
                                        <p:tgtEl>
                                          <p:spTgt spid="2"/>
                                        </p:tgtEl>
                                        <p:attrNameLst>
                                          <p:attrName>ppt_h</p:attrName>
                                        </p:attrNameLst>
                                      </p:cBhvr>
                                      <p:tavLst>
                                        <p:tav tm="0">
                                          <p:val>
                                            <p:strVal val="ppt_h"/>
                                          </p:val>
                                        </p:tav>
                                        <p:tav tm="100000">
                                          <p:val>
                                            <p:strVal val="ppt_h"/>
                                          </p:val>
                                        </p:tav>
                                      </p:tavLst>
                                    </p:anim>
                                    <p:set>
                                      <p:cBhvr>
                                        <p:cTn id="12" dur="1" fill="hold">
                                          <p:stCondLst>
                                            <p:cond delay="499"/>
                                          </p:stCondLst>
                                        </p:cTn>
                                        <p:tgtEl>
                                          <p:spTgt spid="2"/>
                                        </p:tgtEl>
                                        <p:attrNameLst>
                                          <p:attrName>style.visibility</p:attrName>
                                        </p:attrNameLst>
                                      </p:cBhvr>
                                      <p:to>
                                        <p:strVal val="hidden"/>
                                      </p:to>
                                    </p:set>
                                  </p:childTnLst>
                                </p:cTn>
                              </p:par>
                              <p:par>
                                <p:cTn id="13" presetID="17" presetClass="exit" presetSubtype="10" fill="hold" nodeType="withEffect">
                                  <p:stCondLst>
                                    <p:cond delay="0"/>
                                  </p:stCondLst>
                                  <p:childTnLst>
                                    <p:anim calcmode="lin" valueType="num">
                                      <p:cBhvr>
                                        <p:cTn id="14" dur="500"/>
                                        <p:tgtEl>
                                          <p:spTgt spid="5"/>
                                        </p:tgtEl>
                                        <p:attrNameLst>
                                          <p:attrName>ppt_w</p:attrName>
                                        </p:attrNameLst>
                                      </p:cBhvr>
                                      <p:tavLst>
                                        <p:tav tm="0">
                                          <p:val>
                                            <p:strVal val="ppt_w"/>
                                          </p:val>
                                        </p:tav>
                                        <p:tav tm="100000">
                                          <p:val>
                                            <p:fltVal val="0"/>
                                          </p:val>
                                        </p:tav>
                                      </p:tavLst>
                                    </p:anim>
                                    <p:anim calcmode="lin" valueType="num">
                                      <p:cBhvr>
                                        <p:cTn id="15" dur="500"/>
                                        <p:tgtEl>
                                          <p:spTgt spid="5"/>
                                        </p:tgtEl>
                                        <p:attrNameLst>
                                          <p:attrName>ppt_h</p:attrName>
                                        </p:attrNameLst>
                                      </p:cBhvr>
                                      <p:tavLst>
                                        <p:tav tm="0">
                                          <p:val>
                                            <p:strVal val="ppt_h"/>
                                          </p:val>
                                        </p:tav>
                                        <p:tav tm="100000">
                                          <p:val>
                                            <p:strVal val="ppt_h"/>
                                          </p:val>
                                        </p:tav>
                                      </p:tavLst>
                                    </p:anim>
                                    <p:set>
                                      <p:cBhvr>
                                        <p:cTn id="16" dur="1" fill="hold">
                                          <p:stCondLst>
                                            <p:cond delay="499"/>
                                          </p:stCondLst>
                                        </p:cTn>
                                        <p:tgtEl>
                                          <p:spTgt spid="5"/>
                                        </p:tgtEl>
                                        <p:attrNameLst>
                                          <p:attrName>style.visibility</p:attrName>
                                        </p:attrNameLst>
                                      </p:cBhvr>
                                      <p:to>
                                        <p:strVal val="hidden"/>
                                      </p:to>
                                    </p:set>
                                  </p:childTnLst>
                                </p:cTn>
                              </p:par>
                              <p:par>
                                <p:cTn id="17" presetID="2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0" presetClass="entr" presetSubtype="0" decel="10000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strVal val="#ppt_w+.3"/>
                                          </p:val>
                                        </p:tav>
                                        <p:tav tm="100000">
                                          <p:val>
                                            <p:strVal val="#ppt_w"/>
                                          </p:val>
                                        </p:tav>
                                      </p:tavLst>
                                    </p:anim>
                                    <p:anim calcmode="lin" valueType="num">
                                      <p:cBhvr>
                                        <p:cTn id="25" dur="1000" fill="hold"/>
                                        <p:tgtEl>
                                          <p:spTgt spid="7"/>
                                        </p:tgtEl>
                                        <p:attrNameLst>
                                          <p:attrName>ppt_h</p:attrName>
                                        </p:attrNameLst>
                                      </p:cBhvr>
                                      <p:tavLst>
                                        <p:tav tm="0">
                                          <p:val>
                                            <p:strVal val="#ppt_h"/>
                                          </p:val>
                                        </p:tav>
                                        <p:tav tm="100000">
                                          <p:val>
                                            <p:strVal val="#ppt_h"/>
                                          </p:val>
                                        </p:tav>
                                      </p:tavLst>
                                    </p:anim>
                                    <p:animEffect transition="in" filter="fade">
                                      <p:cBhvr>
                                        <p:cTn id="2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 y="0"/>
          <a:ext cx="9143999" cy="5121564"/>
        </p:xfrm>
        <a:graphic>
          <a:graphicData uri="http://schemas.openxmlformats.org/drawingml/2006/table">
            <a:tbl>
              <a:tblPr firstRow="1" firstCol="1" bandRow="1">
                <a:tableStyleId>{073A0DAA-6AF3-43AB-8588-CEC1D06C72B9}</a:tableStyleId>
              </a:tblPr>
              <a:tblGrid>
                <a:gridCol w="910203">
                  <a:extLst>
                    <a:ext uri="{9D8B030D-6E8A-4147-A177-3AD203B41FA5}">
                      <a16:colId xmlns:a16="http://schemas.microsoft.com/office/drawing/2014/main" val="1316638338"/>
                    </a:ext>
                  </a:extLst>
                </a:gridCol>
                <a:gridCol w="2037038">
                  <a:extLst>
                    <a:ext uri="{9D8B030D-6E8A-4147-A177-3AD203B41FA5}">
                      <a16:colId xmlns:a16="http://schemas.microsoft.com/office/drawing/2014/main" val="3988906914"/>
                    </a:ext>
                  </a:extLst>
                </a:gridCol>
                <a:gridCol w="1360264">
                  <a:extLst>
                    <a:ext uri="{9D8B030D-6E8A-4147-A177-3AD203B41FA5}">
                      <a16:colId xmlns:a16="http://schemas.microsoft.com/office/drawing/2014/main" val="484916315"/>
                    </a:ext>
                  </a:extLst>
                </a:gridCol>
                <a:gridCol w="1360264">
                  <a:extLst>
                    <a:ext uri="{9D8B030D-6E8A-4147-A177-3AD203B41FA5}">
                      <a16:colId xmlns:a16="http://schemas.microsoft.com/office/drawing/2014/main" val="3394063810"/>
                    </a:ext>
                  </a:extLst>
                </a:gridCol>
                <a:gridCol w="831270">
                  <a:extLst>
                    <a:ext uri="{9D8B030D-6E8A-4147-A177-3AD203B41FA5}">
                      <a16:colId xmlns:a16="http://schemas.microsoft.com/office/drawing/2014/main" val="3410289265"/>
                    </a:ext>
                  </a:extLst>
                </a:gridCol>
                <a:gridCol w="1435834">
                  <a:extLst>
                    <a:ext uri="{9D8B030D-6E8A-4147-A177-3AD203B41FA5}">
                      <a16:colId xmlns:a16="http://schemas.microsoft.com/office/drawing/2014/main" val="3397248424"/>
                    </a:ext>
                  </a:extLst>
                </a:gridCol>
                <a:gridCol w="1209126">
                  <a:extLst>
                    <a:ext uri="{9D8B030D-6E8A-4147-A177-3AD203B41FA5}">
                      <a16:colId xmlns:a16="http://schemas.microsoft.com/office/drawing/2014/main" val="3163937822"/>
                    </a:ext>
                  </a:extLst>
                </a:gridCol>
              </a:tblGrid>
              <a:tr h="18934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Project Ref. No. </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Project Title: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grid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Activity Plan Prepared By:</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hMerge="1">
                  <a:txBody>
                    <a:bodyPr/>
                    <a:lstStyle/>
                    <a:p>
                      <a:endParaRPr lang="en-US"/>
                    </a:p>
                  </a:txBody>
                  <a:tcPr/>
                </a:tc>
                <a:tc gridSpan="3">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Date of Preparation of Activity Plan: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95662162"/>
                  </a:ext>
                </a:extLst>
              </a:tr>
              <a:tr h="157019">
                <a:tc>
                  <a:txBody>
                    <a:bodyPr/>
                    <a:lstStyle/>
                    <a:p>
                      <a:pPr marL="0" marR="0">
                        <a:spcBef>
                          <a:spcPts val="0"/>
                        </a:spcBef>
                        <a:spcAft>
                          <a:spcPts val="0"/>
                        </a:spcAft>
                      </a:pPr>
                      <a:r>
                        <a:rPr lang="en-US" sz="1000" dirty="0" smtClean="0">
                          <a:effectLst/>
                          <a:latin typeface="Times New Roman" panose="02020603050405020304" pitchFamily="18" charset="0"/>
                          <a:cs typeface="Times New Roman" panose="02020603050405020304" pitchFamily="18" charset="0"/>
                        </a:rPr>
                        <a:t>Task</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Description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Planned Start Date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Actual Start Date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Actual Days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Teams Members Names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Status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911239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3 (Project Plan)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12">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Phạm Hoàng Tâm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81509150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6 (ER)</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93595331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45771034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7(DFD)</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2662650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9 (Task Sheet)</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573962029"/>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Students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53788517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Certificate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28-Sep-2019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97416109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Authentication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9718248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Admin&amp;CC</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285075860"/>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issued certificate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45525840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Report </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252781813"/>
                  </a:ext>
                </a:extLst>
              </a:tr>
              <a:tr h="131618">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Search and Verify Student Profile</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90454344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2B  (CRS)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7">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Nguyễn Trường Giang</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271664215"/>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15-Sep-2019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8381881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7 (DFD)</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77922871"/>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8 (Coding Standards)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0442570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Course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71826816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18</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Exam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28-Sep-2019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441930422"/>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Manage Subject</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998644174"/>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2A (CRS)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5">
                  <a:txBody>
                    <a:bodyPr/>
                    <a:lstStyle/>
                    <a:p>
                      <a:pPr marL="0" marR="0" algn="ctr">
                        <a:spcBef>
                          <a:spcPts val="0"/>
                        </a:spcBef>
                        <a:spcAft>
                          <a:spcPts val="0"/>
                        </a:spcAft>
                      </a:pPr>
                      <a:r>
                        <a:rPr lang="en-US" sz="1000" dirty="0" err="1">
                          <a:effectLst/>
                          <a:latin typeface="Times New Roman" panose="02020603050405020304" pitchFamily="18" charset="0"/>
                          <a:cs typeface="Times New Roman" panose="02020603050405020304" pitchFamily="18" charset="0"/>
                        </a:rPr>
                        <a:t>Nghiêm</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Anh</a:t>
                      </a:r>
                      <a:r>
                        <a:rPr lang="en-US" sz="1000" dirty="0">
                          <a:effectLst/>
                          <a:latin typeface="Times New Roman" panose="02020603050405020304" pitchFamily="18" charset="0"/>
                          <a:cs typeface="Times New Roman" panose="02020603050405020304" pitchFamily="18" charset="0"/>
                        </a:rPr>
                        <a:t> </a:t>
                      </a:r>
                      <a:r>
                        <a:rPr lang="en-US" sz="1000" dirty="0" err="1">
                          <a:effectLst/>
                          <a:latin typeface="Times New Roman" panose="02020603050405020304" pitchFamily="18" charset="0"/>
                          <a:cs typeface="Times New Roman" panose="02020603050405020304" pitchFamily="18" charset="0"/>
                        </a:rPr>
                        <a:t>Tú</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09849848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5 (Interface Design)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17-Sep-2019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19-Sep-2019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847810695"/>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22</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7 (DFD)</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80%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819044527"/>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Mange Grade</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smtClean="0">
                          <a:effectLst/>
                          <a:latin typeface="Times New Roman" panose="02020603050405020304" pitchFamily="18" charset="0"/>
                          <a:cs typeface="Times New Roman" panose="02020603050405020304" pitchFamily="18" charset="0"/>
                        </a:rPr>
                        <a:t>2-Oct-2019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90%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946330646"/>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Teachers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11</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90%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58509333"/>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25</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1 (Problem Definition)</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12-Sep-2019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9">
                  <a:txBody>
                    <a:bodyPr/>
                    <a:lstStyle/>
                    <a:p>
                      <a:pPr marL="0" marR="0" algn="ctr">
                        <a:spcBef>
                          <a:spcPts val="0"/>
                        </a:spcBef>
                        <a:spcAft>
                          <a:spcPts val="0"/>
                        </a:spcAft>
                      </a:pPr>
                      <a:r>
                        <a:rPr lang="en-US" sz="1000">
                          <a:effectLst/>
                          <a:latin typeface="Times New Roman" panose="02020603050405020304" pitchFamily="18" charset="0"/>
                          <a:cs typeface="Times New Roman" panose="02020603050405020304" pitchFamily="18" charset="0"/>
                        </a:rPr>
                        <a:t>Trần Một Em</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nchor="ctr"/>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Completed 100%</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488398998"/>
                  </a:ext>
                </a:extLst>
              </a:tr>
              <a:tr h="145685">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Form 4 (GUI Standards)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16-Sep-2019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4</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2799867452"/>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27</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7 (DFD</a:t>
                      </a:r>
                      <a:r>
                        <a:rPr lang="en-US" sz="1000" dirty="0" smtClean="0">
                          <a:effectLst/>
                          <a:latin typeface="Times New Roman" panose="02020603050405020304" pitchFamily="18" charset="0"/>
                          <a:cs typeface="Times New Roman" panose="02020603050405020304" pitchFamily="18" charset="0"/>
                        </a:rPr>
                        <a:t>)</a:t>
                      </a:r>
                      <a:endParaRPr lang="en-US" sz="1000" dirty="0">
                        <a:effectLst/>
                        <a:latin typeface="Times New Roman" panose="02020603050405020304" pitchFamily="18" charset="0"/>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17-Sep-2019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19-Sep-2019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371192650"/>
                  </a:ext>
                </a:extLst>
              </a:tr>
              <a:tr h="145685">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28</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Form 5 (Interface Design)</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20-Sep-2019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23-Sep-2019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4</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224432974"/>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3425125530"/>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29</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Class</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24-Sep-2019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30-Sep-2019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extLst>
                  <a:ext uri="{0D108BD9-81ED-4DB2-BD59-A6C34878D82A}">
                    <a16:rowId xmlns:a16="http://schemas.microsoft.com/office/drawing/2014/main" val="3694720941"/>
                  </a:ext>
                </a:extLst>
              </a:tr>
              <a:tr h="145685">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Teaching</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6</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1343270726"/>
                  </a:ext>
                </a:extLst>
              </a:tr>
              <a:tr h="0">
                <a:tc rowSpan="2">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31</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Manage Personal Account</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13-Oct-2019</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rowSpan="2">
                  <a:txBody>
                    <a:bodyPr/>
                    <a:lstStyle/>
                    <a:p>
                      <a:pPr marL="0" marR="0">
                        <a:spcBef>
                          <a:spcPts val="0"/>
                        </a:spcBef>
                        <a:spcAft>
                          <a:spcPts val="0"/>
                        </a:spcAft>
                      </a:pPr>
                      <a:r>
                        <a:rPr lang="en-US" sz="1000">
                          <a:effectLst/>
                          <a:latin typeface="Times New Roman" panose="02020603050405020304" pitchFamily="18" charset="0"/>
                          <a:cs typeface="Times New Roman" panose="02020603050405020304" pitchFamily="18" charset="0"/>
                        </a:rPr>
                        <a:t>7</a:t>
                      </a:r>
                      <a:endParaRPr lang="en-US" sz="100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tc vMerge="1">
                  <a:txBody>
                    <a:bodyPr/>
                    <a:lstStyle/>
                    <a:p>
                      <a:endParaRPr lang="en-US"/>
                    </a:p>
                  </a:txBody>
                  <a:tcPr/>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extLst>
                  <a:ext uri="{0D108BD9-81ED-4DB2-BD59-A6C34878D82A}">
                    <a16:rowId xmlns:a16="http://schemas.microsoft.com/office/drawing/2014/main" val="1608787410"/>
                  </a:ext>
                </a:extLst>
              </a:tr>
              <a:tr h="43873">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pPr marL="0" marR="0">
                        <a:spcBef>
                          <a:spcPts val="0"/>
                        </a:spcBef>
                        <a:spcAft>
                          <a:spcPts val="0"/>
                        </a:spcAft>
                      </a:pPr>
                      <a:endParaRPr lang="en-US" sz="1100">
                        <a:effectLst/>
                        <a:latin typeface="Assistant Light" panose="00000400000000000000" charset="-79"/>
                        <a:ea typeface="SimSun" panose="02010600030101010101" pitchFamily="2" charset="-122"/>
                        <a:cs typeface="Assistant Light" panose="00000400000000000000" charset="-79"/>
                      </a:endParaRPr>
                    </a:p>
                  </a:txBody>
                  <a:tcPr marL="17391" marR="17391" marT="0" marB="0"/>
                </a:tc>
                <a:tc vMerge="1">
                  <a:txBody>
                    <a:bodyPr/>
                    <a:lstStyle/>
                    <a:p>
                      <a:endParaRPr lang="en-US"/>
                    </a:p>
                  </a:txBody>
                  <a:tcPr/>
                </a:tc>
                <a:tc>
                  <a:txBody>
                    <a:bodyPr/>
                    <a:lstStyle/>
                    <a:p>
                      <a:pPr marL="0" marR="0">
                        <a:spcBef>
                          <a:spcPts val="0"/>
                        </a:spcBef>
                        <a:spcAft>
                          <a:spcPts val="0"/>
                        </a:spcAft>
                      </a:pPr>
                      <a:r>
                        <a:rPr lang="en-US" sz="1000" dirty="0">
                          <a:effectLst/>
                          <a:latin typeface="Times New Roman" panose="02020603050405020304" pitchFamily="18" charset="0"/>
                          <a:cs typeface="Times New Roman" panose="02020603050405020304" pitchFamily="18" charset="0"/>
                        </a:rPr>
                        <a:t>Completed 100%</a:t>
                      </a:r>
                      <a:endParaRPr lang="en-US" sz="10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17391" marR="17391" marT="0" marB="0"/>
                </a:tc>
                <a:extLst>
                  <a:ext uri="{0D108BD9-81ED-4DB2-BD59-A6C34878D82A}">
                    <a16:rowId xmlns:a16="http://schemas.microsoft.com/office/drawing/2014/main" val="552901834"/>
                  </a:ext>
                </a:extLst>
              </a:tr>
            </a:tbl>
          </a:graphicData>
        </a:graphic>
      </p:graphicFrame>
    </p:spTree>
    <p:extLst>
      <p:ext uri="{BB962C8B-B14F-4D97-AF65-F5344CB8AC3E}">
        <p14:creationId xmlns:p14="http://schemas.microsoft.com/office/powerpoint/2010/main" val="39384925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0"/>
        <p:cNvGrpSpPr/>
        <p:nvPr/>
      </p:nvGrpSpPr>
      <p:grpSpPr>
        <a:xfrm>
          <a:off x="0" y="0"/>
          <a:ext cx="0" cy="0"/>
          <a:chOff x="0" y="0"/>
          <a:chExt cx="0" cy="0"/>
        </a:xfrm>
      </p:grpSpPr>
      <p:sp>
        <p:nvSpPr>
          <p:cNvPr id="441" name="Google Shape;441;p38"/>
          <p:cNvSpPr txBox="1">
            <a:spLocks noGrp="1"/>
          </p:cNvSpPr>
          <p:nvPr>
            <p:ph type="ctrTitle"/>
          </p:nvPr>
        </p:nvSpPr>
        <p:spPr>
          <a:xfrm flipH="1">
            <a:off x="5590312" y="2166400"/>
            <a:ext cx="17316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THANKS FOR LISTENING</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Google Shape;151;p23"/>
          <p:cNvSpPr/>
          <p:nvPr/>
        </p:nvSpPr>
        <p:spPr>
          <a:xfrm flipH="1">
            <a:off x="-2871788"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3" name="Google Shape;188;p26"/>
          <p:cNvSpPr txBox="1">
            <a:spLocks noGrp="1"/>
          </p:cNvSpPr>
          <p:nvPr>
            <p:ph type="ctrTitle"/>
          </p:nvPr>
        </p:nvSpPr>
        <p:spPr>
          <a:xfrm>
            <a:off x="175101" y="3741273"/>
            <a:ext cx="2173893" cy="1202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smtClean="0">
                <a:solidFill>
                  <a:schemeClr val="lt1"/>
                </a:solidFill>
              </a:rPr>
              <a:t>LIST OF INPUT TO THE SYSTEM</a:t>
            </a:r>
            <a:endParaRPr sz="2400" dirty="0">
              <a:solidFill>
                <a:schemeClr val="lt1"/>
              </a:solidFill>
            </a:endParaRPr>
          </a:p>
        </p:txBody>
      </p:sp>
      <p:sp>
        <p:nvSpPr>
          <p:cNvPr id="4" name="Google Shape;189;p26"/>
          <p:cNvSpPr txBox="1">
            <a:spLocks/>
          </p:cNvSpPr>
          <p:nvPr/>
        </p:nvSpPr>
        <p:spPr>
          <a:xfrm>
            <a:off x="2806194" y="761680"/>
            <a:ext cx="2900100" cy="5518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smtClean="0">
                <a:latin typeface="Nunito Sans" panose="020B0604020202020204" charset="0"/>
              </a:rPr>
              <a:t>INPUT</a:t>
            </a:r>
            <a:endParaRPr lang="en-US" sz="1300" b="1" dirty="0">
              <a:latin typeface="Nunito Sans" panose="020B0604020202020204" charset="0"/>
            </a:endParaRPr>
          </a:p>
        </p:txBody>
      </p:sp>
      <p:sp>
        <p:nvSpPr>
          <p:cNvPr id="5" name="Google Shape;190;p26"/>
          <p:cNvSpPr txBox="1">
            <a:spLocks/>
          </p:cNvSpPr>
          <p:nvPr/>
        </p:nvSpPr>
        <p:spPr>
          <a:xfrm>
            <a:off x="2691894" y="1313504"/>
            <a:ext cx="5640494" cy="25584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Courier New" panose="02070309020205020404" pitchFamily="49" charset="0"/>
              <a:buChar char="o"/>
            </a:pPr>
            <a:r>
              <a:rPr lang="en-US" dirty="0" smtClean="0">
                <a:latin typeface="Assistant Light" panose="00000400000000000000" charset="-79"/>
                <a:cs typeface="Assistant Light" panose="00000400000000000000" charset="-79"/>
              </a:rPr>
              <a:t>Certificate </a:t>
            </a:r>
            <a:r>
              <a:rPr lang="en-US" dirty="0">
                <a:latin typeface="Assistant Light" panose="00000400000000000000" charset="-79"/>
                <a:cs typeface="Assistant Light" panose="00000400000000000000" charset="-79"/>
              </a:rPr>
              <a:t>Cell information (Certificate ID, Certificate Name)</a:t>
            </a:r>
          </a:p>
          <a:p>
            <a:pPr marL="285750" lvl="0" indent="-285750">
              <a:buFont typeface="Courier New" panose="02070309020205020404" pitchFamily="49" charset="0"/>
              <a:buChar char="o"/>
            </a:pPr>
            <a:r>
              <a:rPr lang="en-US" dirty="0" smtClean="0">
                <a:latin typeface="Assistant Light" panose="00000400000000000000" charset="-79"/>
                <a:cs typeface="Assistant Light" panose="00000400000000000000" charset="-79"/>
              </a:rPr>
              <a:t>Student </a:t>
            </a:r>
            <a:r>
              <a:rPr lang="en-US" dirty="0">
                <a:latin typeface="Assistant Light" panose="00000400000000000000" charset="-79"/>
                <a:cs typeface="Assistant Light" panose="00000400000000000000" charset="-79"/>
              </a:rPr>
              <a:t>information (Student ID, Name, Address, DOB, Gender, Phone, Address)</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Admin information (ID, Name, Address, DOB, Gender, Phone, Role)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Teachers(</a:t>
            </a:r>
            <a:r>
              <a:rPr lang="en-US" dirty="0" err="1">
                <a:latin typeface="Assistant Light" panose="00000400000000000000" charset="-79"/>
                <a:cs typeface="Assistant Light" panose="00000400000000000000" charset="-79"/>
              </a:rPr>
              <a:t>TeacherID</a:t>
            </a:r>
            <a:r>
              <a:rPr lang="en-US" dirty="0">
                <a:latin typeface="Assistant Light" panose="00000400000000000000" charset="-79"/>
                <a:cs typeface="Assistant Light" panose="00000400000000000000" charset="-79"/>
              </a:rPr>
              <a:t>, Name, DOB, Gender, Phone, Address, Academic Level, Technique)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Course(</a:t>
            </a:r>
            <a:r>
              <a:rPr lang="en-US" dirty="0" err="1">
                <a:latin typeface="Assistant Light" panose="00000400000000000000" charset="-79"/>
                <a:cs typeface="Assistant Light" panose="00000400000000000000" charset="-79"/>
              </a:rPr>
              <a:t>CourseID</a:t>
            </a:r>
            <a:r>
              <a:rPr lang="en-US" dirty="0">
                <a:latin typeface="Assistant Light" panose="00000400000000000000" charset="-79"/>
                <a:cs typeface="Assistant Light" panose="00000400000000000000" charset="-79"/>
              </a:rPr>
              <a:t>, Course Name)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Marks of students</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Class of students (Class ID, Class Name)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Subjects of Course (Subject ID, Subject Name, Fee)</a:t>
            </a:r>
          </a:p>
          <a:p>
            <a:pPr marL="285750" lvl="0" indent="-285750">
              <a:buFont typeface="Courier New" panose="02070309020205020404" pitchFamily="49" charset="0"/>
              <a:buChar char="o"/>
            </a:pPr>
            <a:r>
              <a:rPr lang="en-US" dirty="0">
                <a:latin typeface="Assistant Light" panose="00000400000000000000" charset="-79"/>
                <a:cs typeface="Assistant Light" panose="00000400000000000000" charset="-79"/>
              </a:rPr>
              <a:t>Grade of Certificate(</a:t>
            </a:r>
            <a:r>
              <a:rPr lang="en-US" dirty="0" err="1">
                <a:latin typeface="Assistant Light" panose="00000400000000000000" charset="-79"/>
                <a:cs typeface="Assistant Light" panose="00000400000000000000" charset="-79"/>
              </a:rPr>
              <a:t>GradeID</a:t>
            </a:r>
            <a:r>
              <a:rPr lang="en-US" dirty="0">
                <a:latin typeface="Assistant Light" panose="00000400000000000000" charset="-79"/>
                <a:cs typeface="Assistant Light" panose="00000400000000000000" charset="-79"/>
              </a:rPr>
              <a:t>, Grade Name)</a:t>
            </a:r>
          </a:p>
        </p:txBody>
      </p:sp>
      <p:sp>
        <p:nvSpPr>
          <p:cNvPr id="7" name="Google Shape;172;p24"/>
          <p:cNvSpPr/>
          <p:nvPr/>
        </p:nvSpPr>
        <p:spPr>
          <a:xfrm rot="11060945">
            <a:off x="6240964" y="3862145"/>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769083"/>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10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10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10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742925" y="-326787"/>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318191" y="384554"/>
            <a:ext cx="2672695" cy="946200"/>
          </a:xfrm>
          <a:prstGeom prst="rect">
            <a:avLst/>
          </a:prstGeom>
        </p:spPr>
        <p:txBody>
          <a:bodyPr spcFirstLastPara="1" wrap="square" lIns="91425" tIns="91425" rIns="91425" bIns="91425" anchor="t" anchorCtr="0">
            <a:noAutofit/>
          </a:bodyPr>
          <a:lstStyle/>
          <a:p>
            <a:pPr lvl="0"/>
            <a:r>
              <a:rPr lang="en-US" sz="2400" b="1" dirty="0" smtClean="0"/>
              <a:t>LIST OF OUPUTS EXPECTED FROM THE SYSTEM</a:t>
            </a:r>
            <a:endParaRPr lang="en-US" sz="2400" dirty="0"/>
          </a:p>
        </p:txBody>
      </p:sp>
      <p:sp>
        <p:nvSpPr>
          <p:cNvPr id="189" name="Google Shape;189;p26"/>
          <p:cNvSpPr txBox="1">
            <a:spLocks noGrp="1"/>
          </p:cNvSpPr>
          <p:nvPr>
            <p:ph type="ctrTitle" idx="2"/>
          </p:nvPr>
        </p:nvSpPr>
        <p:spPr>
          <a:xfrm>
            <a:off x="3105188" y="1168874"/>
            <a:ext cx="2900100" cy="5518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1400" dirty="0" smtClean="0"/>
              <a:t>OUTPUT</a:t>
            </a:r>
            <a:endParaRPr sz="1400" dirty="0"/>
          </a:p>
        </p:txBody>
      </p:sp>
      <p:sp>
        <p:nvSpPr>
          <p:cNvPr id="190" name="Google Shape;190;p26"/>
          <p:cNvSpPr txBox="1">
            <a:spLocks noGrp="1"/>
          </p:cNvSpPr>
          <p:nvPr>
            <p:ph type="subTitle" idx="1"/>
          </p:nvPr>
        </p:nvSpPr>
        <p:spPr>
          <a:xfrm>
            <a:off x="2990887" y="1720698"/>
            <a:ext cx="5896803" cy="2082375"/>
          </a:xfrm>
          <a:prstGeom prst="rect">
            <a:avLst/>
          </a:prstGeom>
        </p:spPr>
        <p:txBody>
          <a:bodyPr spcFirstLastPara="1" wrap="square" lIns="91425" tIns="91425" rIns="91425" bIns="91425" anchor="t" anchorCtr="0">
            <a:noAutofit/>
          </a:bodyPr>
          <a:lstStyle/>
          <a:p>
            <a:pPr lvl="0" algn="just">
              <a:buFont typeface="Courier New" panose="02070309020205020404" pitchFamily="49" charset="0"/>
              <a:buChar char="o"/>
            </a:pPr>
            <a:r>
              <a:rPr lang="en-US" sz="1400" dirty="0"/>
              <a:t>Personal information of students (Marks, Certificate, Payment status, …)</a:t>
            </a:r>
          </a:p>
          <a:p>
            <a:pPr lvl="0" algn="just">
              <a:buFont typeface="Courier New" panose="02070309020205020404" pitchFamily="49" charset="0"/>
              <a:buChar char="o"/>
            </a:pPr>
            <a:r>
              <a:rPr lang="en-US" sz="1400" dirty="0"/>
              <a:t>Report and statistic of Admin &amp; Certificate Cell, Students, Teachers, Course, Exam, </a:t>
            </a:r>
            <a:r>
              <a:rPr lang="en-US" sz="1400" dirty="0" smtClean="0"/>
              <a:t>Class, Subject</a:t>
            </a:r>
            <a:r>
              <a:rPr lang="en-US" sz="1400" dirty="0"/>
              <a:t>, Certificate</a:t>
            </a:r>
          </a:p>
          <a:p>
            <a:pPr lvl="0" algn="just">
              <a:buFont typeface="Courier New" panose="02070309020205020404" pitchFamily="49" charset="0"/>
              <a:buChar char="o"/>
            </a:pPr>
            <a:r>
              <a:rPr lang="en-US" sz="1400" dirty="0"/>
              <a:t>List of Admin &amp; Certificate Cell, Students, Teachers, Exam, Class, Subject, Grade, Teaching, Course, Certificate</a:t>
            </a:r>
          </a:p>
          <a:p>
            <a:pPr lvl="0" algn="just">
              <a:buFont typeface="Courier New" panose="02070309020205020404" pitchFamily="49" charset="0"/>
              <a:buChar char="o"/>
            </a:pPr>
            <a:r>
              <a:rPr lang="en-US" sz="1400" dirty="0"/>
              <a:t>List or report of students who are eligible and not yet eligible to complete the course</a:t>
            </a:r>
          </a:p>
          <a:p>
            <a:pPr lvl="0" algn="just">
              <a:buFont typeface="Courier New" panose="02070309020205020404" pitchFamily="49" charset="0"/>
              <a:buChar char="o"/>
            </a:pPr>
            <a:r>
              <a:rPr lang="en-US" sz="1400" dirty="0"/>
              <a:t>Student list or report has received the certificate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2105779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9"/>
                                        </p:tgtEl>
                                        <p:attrNameLst>
                                          <p:attrName>style.visibility</p:attrName>
                                        </p:attrNameLst>
                                      </p:cBhvr>
                                      <p:to>
                                        <p:strVal val="visible"/>
                                      </p:to>
                                    </p:set>
                                    <p:animEffect transition="in" filter="fade">
                                      <p:cBhvr>
                                        <p:cTn id="7" dur="1000"/>
                                        <p:tgtEl>
                                          <p:spTgt spid="1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0">
                                            <p:txEl>
                                              <p:pRg st="0" end="0"/>
                                            </p:txEl>
                                          </p:spTgt>
                                        </p:tgtEl>
                                        <p:attrNameLst>
                                          <p:attrName>style.visibility</p:attrName>
                                        </p:attrNameLst>
                                      </p:cBhvr>
                                      <p:to>
                                        <p:strVal val="visible"/>
                                      </p:to>
                                    </p:set>
                                    <p:animEffect transition="in" filter="fade">
                                      <p:cBhvr>
                                        <p:cTn id="10" dur="1000"/>
                                        <p:tgtEl>
                                          <p:spTgt spid="19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0">
                                            <p:txEl>
                                              <p:pRg st="1" end="1"/>
                                            </p:txEl>
                                          </p:spTgt>
                                        </p:tgtEl>
                                        <p:attrNameLst>
                                          <p:attrName>style.visibility</p:attrName>
                                        </p:attrNameLst>
                                      </p:cBhvr>
                                      <p:to>
                                        <p:strVal val="visible"/>
                                      </p:to>
                                    </p:set>
                                    <p:animEffect transition="in" filter="fade">
                                      <p:cBhvr>
                                        <p:cTn id="13" dur="1000"/>
                                        <p:tgtEl>
                                          <p:spTgt spid="19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xEl>
                                              <p:pRg st="2" end="2"/>
                                            </p:txEl>
                                          </p:spTgt>
                                        </p:tgtEl>
                                        <p:attrNameLst>
                                          <p:attrName>style.visibility</p:attrName>
                                        </p:attrNameLst>
                                      </p:cBhvr>
                                      <p:to>
                                        <p:strVal val="visible"/>
                                      </p:to>
                                    </p:set>
                                    <p:animEffect transition="in" filter="fade">
                                      <p:cBhvr>
                                        <p:cTn id="16" dur="1000"/>
                                        <p:tgtEl>
                                          <p:spTgt spid="19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0">
                                            <p:txEl>
                                              <p:pRg st="3" end="3"/>
                                            </p:txEl>
                                          </p:spTgt>
                                        </p:tgtEl>
                                        <p:attrNameLst>
                                          <p:attrName>style.visibility</p:attrName>
                                        </p:attrNameLst>
                                      </p:cBhvr>
                                      <p:to>
                                        <p:strVal val="visible"/>
                                      </p:to>
                                    </p:set>
                                    <p:animEffect transition="in" filter="fade">
                                      <p:cBhvr>
                                        <p:cTn id="19" dur="1000"/>
                                        <p:tgtEl>
                                          <p:spTgt spid="190">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0">
                                            <p:txEl>
                                              <p:pRg st="4" end="4"/>
                                            </p:txEl>
                                          </p:spTgt>
                                        </p:tgtEl>
                                        <p:attrNameLst>
                                          <p:attrName>style.visibility</p:attrName>
                                        </p:attrNameLst>
                                      </p:cBhvr>
                                      <p:to>
                                        <p:strVal val="visible"/>
                                      </p:to>
                                    </p:set>
                                    <p:animEffect transition="in" filter="fade">
                                      <p:cBhvr>
                                        <p:cTn id="22" dur="1000"/>
                                        <p:tgtEl>
                                          <p:spTgt spid="1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p:bldP spid="19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Google Shape;151;p23"/>
          <p:cNvSpPr/>
          <p:nvPr/>
        </p:nvSpPr>
        <p:spPr>
          <a:xfrm flipH="1">
            <a:off x="-2871788"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3" name="Google Shape;188;p26"/>
          <p:cNvSpPr txBox="1">
            <a:spLocks noGrp="1"/>
          </p:cNvSpPr>
          <p:nvPr>
            <p:ph type="ctrTitle"/>
          </p:nvPr>
        </p:nvSpPr>
        <p:spPr>
          <a:xfrm>
            <a:off x="60801" y="3504237"/>
            <a:ext cx="2646680" cy="1343025"/>
          </a:xfrm>
          <a:prstGeom prst="rect">
            <a:avLst/>
          </a:prstGeom>
        </p:spPr>
        <p:txBody>
          <a:bodyPr spcFirstLastPara="1" wrap="square" lIns="91425" tIns="91425" rIns="91425" bIns="91425" anchor="t" anchorCtr="0">
            <a:noAutofit/>
          </a:bodyPr>
          <a:lstStyle/>
          <a:p>
            <a:pPr lvl="0"/>
            <a:r>
              <a:rPr lang="en-US" sz="2400" b="1" dirty="0" smtClean="0">
                <a:solidFill>
                  <a:schemeClr val="bg1"/>
                </a:solidFill>
              </a:rPr>
              <a:t>OVERVIEW OF PROCESSES INVOLVED IN THE SYSTEM</a:t>
            </a:r>
            <a:endParaRPr lang="en-US" sz="2400" dirty="0">
              <a:solidFill>
                <a:schemeClr val="bg1"/>
              </a:solidFill>
            </a:endParaRPr>
          </a:p>
        </p:txBody>
      </p:sp>
      <p:sp>
        <p:nvSpPr>
          <p:cNvPr id="4" name="Google Shape;189;p26"/>
          <p:cNvSpPr txBox="1">
            <a:spLocks/>
          </p:cNvSpPr>
          <p:nvPr/>
        </p:nvSpPr>
        <p:spPr>
          <a:xfrm>
            <a:off x="2986087" y="190180"/>
            <a:ext cx="2900100" cy="5518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smtClean="0">
                <a:latin typeface="Nunito Sans" panose="020B0604020202020204" charset="0"/>
              </a:rPr>
              <a:t>OVERVIEW</a:t>
            </a:r>
            <a:endParaRPr lang="en-US" sz="1300" b="1" dirty="0">
              <a:latin typeface="Nunito Sans" panose="020B0604020202020204" charset="0"/>
            </a:endParaRPr>
          </a:p>
        </p:txBody>
      </p:sp>
      <p:sp>
        <p:nvSpPr>
          <p:cNvPr id="5" name="Google Shape;190;p26"/>
          <p:cNvSpPr txBox="1">
            <a:spLocks/>
          </p:cNvSpPr>
          <p:nvPr/>
        </p:nvSpPr>
        <p:spPr>
          <a:xfrm>
            <a:off x="2871787" y="742004"/>
            <a:ext cx="5640494" cy="35013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Ø"/>
            </a:pPr>
            <a:r>
              <a:rPr lang="en-US" dirty="0">
                <a:latin typeface="Assistant Light" panose="00000400000000000000" charset="-79"/>
                <a:cs typeface="Assistant Light" panose="00000400000000000000" charset="-79"/>
              </a:rPr>
              <a:t>Login, Logout (</a:t>
            </a:r>
            <a:r>
              <a:rPr lang="en-US" i="1" dirty="0">
                <a:latin typeface="Assistant Light" panose="00000400000000000000" charset="-79"/>
                <a:cs typeface="Assistant Light" panose="00000400000000000000" charset="-79"/>
              </a:rPr>
              <a:t>The login portal appears every time you enter the system, asking the user to confirm the access. The system contains three login: Admin, Certificate Cell, Student Login</a:t>
            </a:r>
            <a:r>
              <a:rPr lang="en-US" dirty="0">
                <a:latin typeface="Assistant Light" panose="00000400000000000000" charset="-79"/>
                <a:cs typeface="Assistant Light" panose="00000400000000000000" charset="-79"/>
              </a:rPr>
              <a:t>).</a:t>
            </a:r>
          </a:p>
          <a:p>
            <a:pPr marL="285750" lvl="0" indent="-285750">
              <a:buFont typeface="Wingdings" panose="05000000000000000000" pitchFamily="2" charset="2"/>
              <a:buChar char="Ø"/>
            </a:pPr>
            <a:r>
              <a:rPr lang="en-US" dirty="0">
                <a:latin typeface="Assistant Light" panose="00000400000000000000" charset="-79"/>
                <a:cs typeface="Assistant Light" panose="00000400000000000000" charset="-79"/>
              </a:rPr>
              <a:t>Admin: </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Admin &amp; Certificate Cell Account</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Students</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Teachers</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Class</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Grade of Certificate</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Course</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Subjects</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Exam</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Teaching</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Certificate</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Statistics and reports</a:t>
            </a:r>
          </a:p>
          <a:p>
            <a:pPr lvl="0"/>
            <a:endParaRPr lang="en-US" dirty="0">
              <a:latin typeface="Assistant Light" panose="00000400000000000000" charset="-79"/>
              <a:cs typeface="Assistant Light" panose="00000400000000000000" charset="-79"/>
            </a:endParaRPr>
          </a:p>
        </p:txBody>
      </p:sp>
      <p:sp>
        <p:nvSpPr>
          <p:cNvPr id="7" name="Google Shape;172;p24"/>
          <p:cNvSpPr/>
          <p:nvPr/>
        </p:nvSpPr>
        <p:spPr>
          <a:xfrm rot="11060945">
            <a:off x="6240964" y="3862145"/>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275235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1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10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10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10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10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1000"/>
                                        <p:tgtEl>
                                          <p:spTgt spid="5">
                                            <p:txEl>
                                              <p:pRg st="9" end="9"/>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animEffect transition="in" filter="fade">
                                      <p:cBhvr>
                                        <p:cTn id="40" dur="1000"/>
                                        <p:tgtEl>
                                          <p:spTgt spid="5">
                                            <p:txEl>
                                              <p:pRg st="10" end="1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animEffect transition="in" filter="fade">
                                      <p:cBhvr>
                                        <p:cTn id="43" dur="1000"/>
                                        <p:tgtEl>
                                          <p:spTgt spid="5">
                                            <p:txEl>
                                              <p:pRg st="11" end="1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fade">
                                      <p:cBhvr>
                                        <p:cTn id="46" dur="10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 name="Google Shape;151;p23"/>
          <p:cNvSpPr/>
          <p:nvPr/>
        </p:nvSpPr>
        <p:spPr>
          <a:xfrm flipH="1">
            <a:off x="-2871788" y="-57150"/>
            <a:ext cx="5743575" cy="5200650"/>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dk1"/>
          </a:solidFill>
          <a:ln>
            <a:noFill/>
          </a:ln>
        </p:spPr>
      </p:sp>
      <p:sp>
        <p:nvSpPr>
          <p:cNvPr id="4" name="Google Shape;189;p26"/>
          <p:cNvSpPr txBox="1">
            <a:spLocks/>
          </p:cNvSpPr>
          <p:nvPr/>
        </p:nvSpPr>
        <p:spPr>
          <a:xfrm>
            <a:off x="2986087" y="190180"/>
            <a:ext cx="2900100" cy="5518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300" b="1" dirty="0" smtClean="0">
                <a:latin typeface="Nunito Sans" panose="020B0604020202020204" charset="0"/>
              </a:rPr>
              <a:t>OVERVIEW</a:t>
            </a:r>
            <a:endParaRPr lang="en-US" sz="1300" b="1" dirty="0">
              <a:latin typeface="Nunito Sans" panose="020B0604020202020204" charset="0"/>
            </a:endParaRPr>
          </a:p>
        </p:txBody>
      </p:sp>
      <p:sp>
        <p:nvSpPr>
          <p:cNvPr id="5" name="Google Shape;190;p26"/>
          <p:cNvSpPr txBox="1">
            <a:spLocks/>
          </p:cNvSpPr>
          <p:nvPr/>
        </p:nvSpPr>
        <p:spPr>
          <a:xfrm>
            <a:off x="2871787" y="742004"/>
            <a:ext cx="5640494" cy="15868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0" indent="-285750">
              <a:buFont typeface="Wingdings" panose="05000000000000000000" pitchFamily="2" charset="2"/>
              <a:buChar char="Ø"/>
            </a:pPr>
            <a:r>
              <a:rPr lang="en-US" dirty="0">
                <a:latin typeface="Assistant Light" panose="00000400000000000000" charset="-79"/>
                <a:cs typeface="Assistant Light" panose="00000400000000000000" charset="-79"/>
              </a:rPr>
              <a:t>Certificate Cell</a:t>
            </a:r>
            <a:r>
              <a:rPr lang="en-US" dirty="0" smtClean="0">
                <a:latin typeface="Assistant Light" panose="00000400000000000000" charset="-79"/>
                <a:cs typeface="Assistant Light" panose="00000400000000000000" charset="-79"/>
              </a:rPr>
              <a:t>:</a:t>
            </a:r>
          </a:p>
          <a:p>
            <a:pPr marL="285750" lvl="0" indent="-285750">
              <a:buFont typeface="Courier New" panose="02070309020205020404" pitchFamily="49" charset="0"/>
              <a:buChar char="o"/>
            </a:pPr>
            <a:r>
              <a:rPr lang="en-US" dirty="0" smtClean="0">
                <a:latin typeface="Assistant Light" panose="00000400000000000000" charset="-79"/>
                <a:cs typeface="Assistant Light" panose="00000400000000000000" charset="-79"/>
              </a:rPr>
              <a:t>Search and verify Students Profile</a:t>
            </a:r>
            <a:endParaRPr lang="en-US" dirty="0">
              <a:latin typeface="Assistant Light" panose="00000400000000000000" charset="-79"/>
              <a:cs typeface="Assistant Light" panose="00000400000000000000" charset="-79"/>
            </a:endParaRP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Manage issued certificate for the students</a:t>
            </a:r>
          </a:p>
          <a:p>
            <a:pPr marL="285750" lvl="0" indent="-285750">
              <a:buFont typeface="Wingdings" panose="05000000000000000000" pitchFamily="2" charset="2"/>
              <a:buChar char="Ø"/>
            </a:pPr>
            <a:r>
              <a:rPr lang="en-US" dirty="0">
                <a:latin typeface="Assistant Light" panose="00000400000000000000" charset="-79"/>
                <a:cs typeface="Assistant Light" panose="00000400000000000000" charset="-79"/>
              </a:rPr>
              <a:t>Students:</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View their payments status for the course</a:t>
            </a:r>
          </a:p>
          <a:p>
            <a:pPr marL="285750" lvl="1" indent="-285750">
              <a:buFont typeface="Courier New" panose="02070309020205020404" pitchFamily="49" charset="0"/>
              <a:buChar char="o"/>
            </a:pPr>
            <a:r>
              <a:rPr lang="en-US" dirty="0">
                <a:latin typeface="Assistant Light" panose="00000400000000000000" charset="-79"/>
                <a:cs typeface="Assistant Light" panose="00000400000000000000" charset="-79"/>
              </a:rPr>
              <a:t>View Result form.</a:t>
            </a:r>
          </a:p>
          <a:p>
            <a:pPr lvl="0"/>
            <a:endParaRPr lang="en-US" dirty="0">
              <a:latin typeface="Assistant Light" panose="00000400000000000000" charset="-79"/>
              <a:cs typeface="Assistant Light" panose="00000400000000000000" charset="-79"/>
            </a:endParaRPr>
          </a:p>
        </p:txBody>
      </p:sp>
      <p:sp>
        <p:nvSpPr>
          <p:cNvPr id="7" name="Google Shape;172;p24"/>
          <p:cNvSpPr/>
          <p:nvPr/>
        </p:nvSpPr>
        <p:spPr>
          <a:xfrm rot="11060945">
            <a:off x="6240964" y="3862145"/>
            <a:ext cx="3262631" cy="1970235"/>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8;p26"/>
          <p:cNvSpPr txBox="1">
            <a:spLocks/>
          </p:cNvSpPr>
          <p:nvPr/>
        </p:nvSpPr>
        <p:spPr>
          <a:xfrm>
            <a:off x="60801" y="3504237"/>
            <a:ext cx="2646680" cy="13430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1pPr>
            <a:lvl2pPr marR="0" lvl="1"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2pPr>
            <a:lvl3pPr marR="0" lvl="2"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3pPr>
            <a:lvl4pPr marR="0" lvl="3"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4pPr>
            <a:lvl5pPr marR="0" lvl="4"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5pPr>
            <a:lvl6pPr marR="0" lvl="5"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6pPr>
            <a:lvl7pPr marR="0" lvl="6"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7pPr>
            <a:lvl8pPr marR="0" lvl="7"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8pPr>
            <a:lvl9pPr marR="0" lvl="8" algn="r" rtl="0">
              <a:lnSpc>
                <a:spcPct val="100000"/>
              </a:lnSpc>
              <a:spcBef>
                <a:spcPts val="0"/>
              </a:spcBef>
              <a:spcAft>
                <a:spcPts val="0"/>
              </a:spcAft>
              <a:buClr>
                <a:schemeClr val="dk1"/>
              </a:buClr>
              <a:buSzPts val="1400"/>
              <a:buFont typeface="Nunito Sans ExtraBold"/>
              <a:buNone/>
              <a:defRPr sz="1400" b="0" i="0" u="none" strike="noStrike" cap="none">
                <a:solidFill>
                  <a:schemeClr val="dk1"/>
                </a:solidFill>
                <a:latin typeface="Nunito Sans ExtraBold"/>
                <a:ea typeface="Nunito Sans ExtraBold"/>
                <a:cs typeface="Nunito Sans ExtraBold"/>
                <a:sym typeface="Nunito Sans ExtraBold"/>
              </a:defRPr>
            </a:lvl9pPr>
          </a:lstStyle>
          <a:p>
            <a:r>
              <a:rPr lang="en-US" sz="2400" b="1" smtClean="0">
                <a:solidFill>
                  <a:schemeClr val="bg1"/>
                </a:solidFill>
              </a:rPr>
              <a:t>OVERVIEW OF PROCESSES INVOLVED IN THE SYSTEM</a:t>
            </a:r>
            <a:endParaRPr lang="en-US" sz="2400" dirty="0">
              <a:solidFill>
                <a:schemeClr val="bg1"/>
              </a:solidFill>
            </a:endParaRPr>
          </a:p>
        </p:txBody>
      </p:sp>
    </p:spTree>
    <p:extLst>
      <p:ext uri="{BB962C8B-B14F-4D97-AF65-F5344CB8AC3E}">
        <p14:creationId xmlns:p14="http://schemas.microsoft.com/office/powerpoint/2010/main" val="765372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p:nvPr/>
        </p:nvSpPr>
        <p:spPr>
          <a:xfrm flipH="1">
            <a:off x="4985380" y="-1268953"/>
            <a:ext cx="4652175" cy="1932371"/>
          </a:xfrm>
          <a:custGeom>
            <a:avLst/>
            <a:gdLst/>
            <a:ahLst/>
            <a:cxnLst/>
            <a:rect l="l" t="t" r="r" b="b"/>
            <a:pathLst>
              <a:path w="34367" h="14275" extrusionOk="0">
                <a:moveTo>
                  <a:pt x="34342" y="1"/>
                </a:moveTo>
                <a:lnTo>
                  <a:pt x="13605" y="14227"/>
                </a:lnTo>
                <a:lnTo>
                  <a:pt x="13" y="10191"/>
                </a:lnTo>
                <a:lnTo>
                  <a:pt x="0" y="10231"/>
                </a:lnTo>
                <a:lnTo>
                  <a:pt x="13602" y="14272"/>
                </a:lnTo>
                <a:lnTo>
                  <a:pt x="13612" y="14275"/>
                </a:lnTo>
                <a:lnTo>
                  <a:pt x="34367" y="36"/>
                </a:lnTo>
                <a:lnTo>
                  <a:pt x="34342" y="1"/>
                </a:lnTo>
                <a:close/>
              </a:path>
            </a:pathLst>
          </a:custGeom>
          <a:solidFill>
            <a:srgbClr val="D9D9D9"/>
          </a:solidFill>
          <a:ln w="1905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6"/>
          <p:cNvGrpSpPr/>
          <p:nvPr/>
        </p:nvGrpSpPr>
        <p:grpSpPr>
          <a:xfrm>
            <a:off x="0" y="-9525"/>
            <a:ext cx="3105188" cy="5210133"/>
            <a:chOff x="0" y="-9525"/>
            <a:chExt cx="3105188" cy="5210133"/>
          </a:xfrm>
        </p:grpSpPr>
        <p:sp>
          <p:nvSpPr>
            <p:cNvPr id="186" name="Google Shape;186;p26"/>
            <p:cNvSpPr/>
            <p:nvPr/>
          </p:nvSpPr>
          <p:spPr>
            <a:xfrm>
              <a:off x="266700" y="-9525"/>
              <a:ext cx="2838488" cy="521013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dk1"/>
            </a:solidFill>
            <a:ln>
              <a:noFill/>
            </a:ln>
          </p:spPr>
        </p:sp>
        <p:sp>
          <p:nvSpPr>
            <p:cNvPr id="187" name="Google Shape;187;p26"/>
            <p:cNvSpPr/>
            <p:nvPr/>
          </p:nvSpPr>
          <p:spPr>
            <a:xfrm>
              <a:off x="0" y="-9525"/>
              <a:ext cx="558000" cy="5162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6"/>
          <p:cNvSpPr txBox="1">
            <a:spLocks noGrp="1"/>
          </p:cNvSpPr>
          <p:nvPr>
            <p:ph type="ctrTitle"/>
          </p:nvPr>
        </p:nvSpPr>
        <p:spPr>
          <a:xfrm>
            <a:off x="318191" y="384554"/>
            <a:ext cx="2508135" cy="1402682"/>
          </a:xfrm>
          <a:prstGeom prst="rect">
            <a:avLst/>
          </a:prstGeom>
        </p:spPr>
        <p:txBody>
          <a:bodyPr spcFirstLastPara="1" wrap="square" lIns="91425" tIns="91425" rIns="91425" bIns="91425" anchor="t" anchorCtr="0">
            <a:noAutofit/>
          </a:bodyPr>
          <a:lstStyle/>
          <a:p>
            <a:r>
              <a:rPr lang="en-US" sz="2400" b="1" dirty="0" smtClean="0">
                <a:latin typeface="Nunito Light"/>
                <a:cs typeface="Assistant Light" panose="00000400000000000000" charset="-79"/>
              </a:rPr>
              <a:t>CUSTOMER’S ACCEPTANCE CRITERIA</a:t>
            </a:r>
            <a:endParaRPr lang="en-US" sz="2400" b="1" dirty="0">
              <a:latin typeface="Nunito Light"/>
              <a:ea typeface="SimSun" panose="02010600030101010101" pitchFamily="2" charset="-122"/>
              <a:cs typeface="Assistant Light" panose="00000400000000000000" charset="-79"/>
            </a:endParaRPr>
          </a:p>
        </p:txBody>
      </p:sp>
      <p:graphicFrame>
        <p:nvGraphicFramePr>
          <p:cNvPr id="4" name="Table 3"/>
          <p:cNvGraphicFramePr>
            <a:graphicFrameLocks noGrp="1"/>
          </p:cNvGraphicFramePr>
          <p:nvPr>
            <p:extLst>
              <p:ext uri="{D42A27DB-BD31-4B8C-83A1-F6EECF244321}">
                <p14:modId xmlns:p14="http://schemas.microsoft.com/office/powerpoint/2010/main" val="4029690103"/>
              </p:ext>
            </p:extLst>
          </p:nvPr>
        </p:nvGraphicFramePr>
        <p:xfrm>
          <a:off x="2990886" y="857654"/>
          <a:ext cx="6019800" cy="3768435"/>
        </p:xfrm>
        <a:graphic>
          <a:graphicData uri="http://schemas.openxmlformats.org/drawingml/2006/table">
            <a:tbl>
              <a:tblPr firstRow="1" firstCol="1" bandRow="1">
                <a:tableStyleId>{073A0DAA-6AF3-43AB-8588-CEC1D06C72B9}</a:tableStyleId>
              </a:tblPr>
              <a:tblGrid>
                <a:gridCol w="884435">
                  <a:extLst>
                    <a:ext uri="{9D8B030D-6E8A-4147-A177-3AD203B41FA5}">
                      <a16:colId xmlns:a16="http://schemas.microsoft.com/office/drawing/2014/main" val="1766712503"/>
                    </a:ext>
                  </a:extLst>
                </a:gridCol>
                <a:gridCol w="5135365">
                  <a:extLst>
                    <a:ext uri="{9D8B030D-6E8A-4147-A177-3AD203B41FA5}">
                      <a16:colId xmlns:a16="http://schemas.microsoft.com/office/drawing/2014/main" val="4109316015"/>
                    </a:ext>
                  </a:extLst>
                </a:gridCol>
              </a:tblGrid>
              <a:tr h="251229">
                <a:tc>
                  <a:txBody>
                    <a:bodyPr/>
                    <a:lstStyle/>
                    <a:p>
                      <a:pPr marL="0" marR="0">
                        <a:spcBef>
                          <a:spcPts val="0"/>
                        </a:spcBef>
                        <a:spcAft>
                          <a:spcPts val="0"/>
                        </a:spcAft>
                      </a:pPr>
                      <a:r>
                        <a:rPr lang="en-US" sz="1300" dirty="0" err="1">
                          <a:effectLst/>
                          <a:latin typeface="Assistant Light" panose="00000400000000000000" charset="-79"/>
                          <a:cs typeface="Assistant Light" panose="00000400000000000000" charset="-79"/>
                        </a:rPr>
                        <a:t>S.No</a:t>
                      </a:r>
                      <a:endParaRPr lang="en-US" sz="1300" dirty="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dirty="0">
                          <a:effectLst/>
                          <a:latin typeface="Assistant Light" panose="00000400000000000000" charset="-79"/>
                          <a:cs typeface="Assistant Light" panose="00000400000000000000" charset="-79"/>
                        </a:rPr>
                        <a:t>Customer’s Acceptance Criteria</a:t>
                      </a:r>
                      <a:endParaRPr lang="en-US" sz="1300" dirty="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1622859126"/>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Login, Logout</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622407546"/>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2.</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The system contains three login: Admin, Certificate Cell, Student Login</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282313089"/>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3.</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Create a registration form for students</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1782933353"/>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4.</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dirty="0">
                          <a:effectLst/>
                          <a:latin typeface="Assistant Light" panose="00000400000000000000" charset="-79"/>
                          <a:cs typeface="Assistant Light" panose="00000400000000000000" charset="-79"/>
                        </a:rPr>
                        <a:t>Update Database</a:t>
                      </a:r>
                      <a:endParaRPr lang="en-US" sz="1300" dirty="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976446632"/>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5.</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Create lists or report from Database</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286183224"/>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6.</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Create Fees Structure</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3398060548"/>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7.</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Marks Entry for subjects</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610910425"/>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8.</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Manage the certificate for the students</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2518455155"/>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9.</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Verifies the status of the students</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3280594605"/>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10.</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Check whether the students have given the all exam</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4039188353"/>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11.</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Generate the appropriate message to the students</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1474895442"/>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12.</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Students can view their registration and certification information.</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3905745688"/>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13.</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Students can check the balance remained and result form</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1743442592"/>
                  </a:ext>
                </a:extLst>
              </a:tr>
              <a:tr h="251229">
                <a:tc>
                  <a:txBody>
                    <a:bodyPr/>
                    <a:lstStyle/>
                    <a:p>
                      <a:pPr marL="0" marR="0">
                        <a:spcBef>
                          <a:spcPts val="0"/>
                        </a:spcBef>
                        <a:spcAft>
                          <a:spcPts val="0"/>
                        </a:spcAft>
                      </a:pPr>
                      <a:r>
                        <a:rPr lang="en-US" sz="1300">
                          <a:effectLst/>
                          <a:latin typeface="Assistant Light" panose="00000400000000000000" charset="-79"/>
                          <a:cs typeface="Assistant Light" panose="00000400000000000000" charset="-79"/>
                        </a:rPr>
                        <a:t>14.</a:t>
                      </a:r>
                      <a:endParaRPr lang="en-US" sz="130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tc>
                  <a:txBody>
                    <a:bodyPr/>
                    <a:lstStyle/>
                    <a:p>
                      <a:pPr marL="0" marR="0">
                        <a:spcBef>
                          <a:spcPts val="0"/>
                        </a:spcBef>
                        <a:spcAft>
                          <a:spcPts val="0"/>
                        </a:spcAft>
                      </a:pPr>
                      <a:r>
                        <a:rPr lang="en-US" sz="1300" dirty="0">
                          <a:effectLst/>
                          <a:latin typeface="Assistant Light" panose="00000400000000000000" charset="-79"/>
                          <a:cs typeface="Assistant Light" panose="00000400000000000000" charset="-79"/>
                        </a:rPr>
                        <a:t>Data is backed up, updated regularly.</a:t>
                      </a:r>
                      <a:endParaRPr lang="en-US" sz="1300" dirty="0">
                        <a:effectLst/>
                        <a:latin typeface="Assistant Light" panose="00000400000000000000" charset="-79"/>
                        <a:ea typeface="SimSun" panose="02010600030101010101" pitchFamily="2" charset="-122"/>
                        <a:cs typeface="Assistant Light" panose="00000400000000000000" charset="-79"/>
                      </a:endParaRPr>
                    </a:p>
                  </a:txBody>
                  <a:tcPr marL="68580" marR="68580" marT="0" marB="0"/>
                </a:tc>
                <a:extLst>
                  <a:ext uri="{0D108BD9-81ED-4DB2-BD59-A6C34878D82A}">
                    <a16:rowId xmlns:a16="http://schemas.microsoft.com/office/drawing/2014/main" val="950943408"/>
                  </a:ext>
                </a:extLst>
              </a:tr>
            </a:tbl>
          </a:graphicData>
        </a:graphic>
      </p:graphicFrame>
    </p:spTree>
    <p:extLst>
      <p:ext uri="{BB962C8B-B14F-4D97-AF65-F5344CB8AC3E}">
        <p14:creationId xmlns:p14="http://schemas.microsoft.com/office/powerpoint/2010/main" val="32720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keting Newsletter">
  <a:themeElements>
    <a:clrScheme name="Simple Light">
      <a:dk1>
        <a:srgbClr val="191919"/>
      </a:dk1>
      <a:lt1>
        <a:srgbClr val="F3F3F3"/>
      </a:lt1>
      <a:dk2>
        <a:srgbClr val="D9D9D9"/>
      </a:dk2>
      <a:lt2>
        <a:srgbClr val="EEEEEE"/>
      </a:lt2>
      <a:accent1>
        <a:srgbClr val="529DE2"/>
      </a:accent1>
      <a:accent2>
        <a:srgbClr val="B3B896"/>
      </a:accent2>
      <a:accent3>
        <a:srgbClr val="F1C34E"/>
      </a:accent3>
      <a:accent4>
        <a:srgbClr val="E06666"/>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635</TotalTime>
  <Words>1821</Words>
  <Application>Microsoft Office PowerPoint</Application>
  <PresentationFormat>On-screen Show (16:9)</PresentationFormat>
  <Paragraphs>555</Paragraphs>
  <Slides>48</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vt:lpstr>
      <vt:lpstr>Wingdings</vt:lpstr>
      <vt:lpstr>SimSun</vt:lpstr>
      <vt:lpstr>Courier New</vt:lpstr>
      <vt:lpstr>Nunito Sans</vt:lpstr>
      <vt:lpstr>Nunito Light</vt:lpstr>
      <vt:lpstr>Assistant Light</vt:lpstr>
      <vt:lpstr>Times New Roman</vt:lpstr>
      <vt:lpstr>Nunito Sans ExtraBold</vt:lpstr>
      <vt:lpstr>Marketing Newsletter</vt:lpstr>
      <vt:lpstr>CERTIFICATE GENERATION SYSTEM</vt:lpstr>
      <vt:lpstr>GROUP4</vt:lpstr>
      <vt:lpstr>PowerPoint Presentation</vt:lpstr>
      <vt:lpstr>PROBLEM DEFINITION</vt:lpstr>
      <vt:lpstr>LIST OF INPUT TO THE SYSTEM</vt:lpstr>
      <vt:lpstr>LIST OF OUPUTS EXPECTED FROM THE SYSTEM</vt:lpstr>
      <vt:lpstr>OVERVIEW OF PROCESSES INVOLVED IN THE SYSTEM</vt:lpstr>
      <vt:lpstr>PowerPoint Presentation</vt:lpstr>
      <vt:lpstr>CUSTOMER’S ACCEPTANCE CRITERIA</vt:lpstr>
      <vt:lpstr>PROJECT VISION</vt:lpstr>
      <vt:lpstr>SCOPE</vt:lpstr>
      <vt:lpstr>MAJOR PROJECT MILESTONES</vt:lpstr>
      <vt:lpstr>ENTITY RELATIONSHIP MODEL</vt:lpstr>
      <vt:lpstr>PowerPoint Presentation</vt:lpstr>
      <vt:lpstr>DFD LEVEL 0</vt:lpstr>
      <vt:lpstr>DFD LEVEL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NEWSLETTER</dc:title>
  <cp:lastModifiedBy>Hoang Tam</cp:lastModifiedBy>
  <cp:revision>47</cp:revision>
  <dcterms:modified xsi:type="dcterms:W3CDTF">2019-10-24T09:55:41Z</dcterms:modified>
</cp:coreProperties>
</file>